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4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775"/>
  </p:normalViewPr>
  <p:slideViewPr>
    <p:cSldViewPr snapToGrid="0">
      <p:cViewPr varScale="1">
        <p:scale>
          <a:sx n="110" d="100"/>
          <a:sy n="110" d="100"/>
        </p:scale>
        <p:origin x="63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76AD2A98-357F-FA42-A87C-DAE363F6B25F}" type="datetimeFigureOut">
              <a:rPr lang="en-US" smtClean="0"/>
              <a:t>10/14/22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A64BE8CE-A457-3949-A503-B1E536E0F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234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D2A98-357F-FA42-A87C-DAE363F6B25F}" type="datetimeFigureOut">
              <a:rPr lang="en-US" smtClean="0"/>
              <a:t>10/14/22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BE8CE-A457-3949-A503-B1E536E0F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989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D2A98-357F-FA42-A87C-DAE363F6B25F}" type="datetimeFigureOut">
              <a:rPr lang="en-US" smtClean="0"/>
              <a:t>10/14/22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BE8CE-A457-3949-A503-B1E536E0F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9320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D2A98-357F-FA42-A87C-DAE363F6B25F}" type="datetimeFigureOut">
              <a:rPr lang="en-US" smtClean="0"/>
              <a:t>10/14/22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BE8CE-A457-3949-A503-B1E536E0F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9647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D2A98-357F-FA42-A87C-DAE363F6B25F}" type="datetimeFigureOut">
              <a:rPr lang="en-US" smtClean="0"/>
              <a:t>10/14/22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BE8CE-A457-3949-A503-B1E536E0F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659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D2A98-357F-FA42-A87C-DAE363F6B25F}" type="datetimeFigureOut">
              <a:rPr lang="en-US" smtClean="0"/>
              <a:t>10/14/22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BE8CE-A457-3949-A503-B1E536E0F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1500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D2A98-357F-FA42-A87C-DAE363F6B25F}" type="datetimeFigureOut">
              <a:rPr lang="en-US" smtClean="0"/>
              <a:t>10/14/22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BE8CE-A457-3949-A503-B1E536E0F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8520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76AD2A98-357F-FA42-A87C-DAE363F6B25F}" type="datetimeFigureOut">
              <a:rPr lang="en-US" smtClean="0"/>
              <a:t>10/14/22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BE8CE-A457-3949-A503-B1E536E0F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6194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76AD2A98-357F-FA42-A87C-DAE363F6B25F}" type="datetimeFigureOut">
              <a:rPr lang="en-US" smtClean="0"/>
              <a:t>10/14/22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BE8CE-A457-3949-A503-B1E536E0F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862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D2A98-357F-FA42-A87C-DAE363F6B25F}" type="datetimeFigureOut">
              <a:rPr lang="en-US" smtClean="0"/>
              <a:t>10/14/22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BE8CE-A457-3949-A503-B1E536E0F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823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D2A98-357F-FA42-A87C-DAE363F6B25F}" type="datetimeFigureOut">
              <a:rPr lang="en-US" smtClean="0"/>
              <a:t>10/14/22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BE8CE-A457-3949-A503-B1E536E0F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87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D2A98-357F-FA42-A87C-DAE363F6B25F}" type="datetimeFigureOut">
              <a:rPr lang="en-US" smtClean="0"/>
              <a:t>10/14/22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BE8CE-A457-3949-A503-B1E536E0F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2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D2A98-357F-FA42-A87C-DAE363F6B25F}" type="datetimeFigureOut">
              <a:rPr lang="en-US" smtClean="0"/>
              <a:t>10/14/22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BE8CE-A457-3949-A503-B1E536E0F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213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D2A98-357F-FA42-A87C-DAE363F6B25F}" type="datetimeFigureOut">
              <a:rPr lang="en-US" smtClean="0"/>
              <a:t>10/14/22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BE8CE-A457-3949-A503-B1E536E0F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317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D2A98-357F-FA42-A87C-DAE363F6B25F}" type="datetimeFigureOut">
              <a:rPr lang="en-US" smtClean="0"/>
              <a:t>10/14/22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BE8CE-A457-3949-A503-B1E536E0F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896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D2A98-357F-FA42-A87C-DAE363F6B25F}" type="datetimeFigureOut">
              <a:rPr lang="en-US" smtClean="0"/>
              <a:t>10/14/22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BE8CE-A457-3949-A503-B1E536E0F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971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D2A98-357F-FA42-A87C-DAE363F6B25F}" type="datetimeFigureOut">
              <a:rPr lang="en-US" smtClean="0"/>
              <a:t>10/14/22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BE8CE-A457-3949-A503-B1E536E0F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893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6AD2A98-357F-FA42-A87C-DAE363F6B25F}" type="datetimeFigureOut">
              <a:rPr lang="en-US" smtClean="0"/>
              <a:t>10/14/22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A64BE8CE-A457-3949-A503-B1E536E0F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156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31836-999D-714D-AB52-1E2841D184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91516" y="2611037"/>
            <a:ext cx="8962041" cy="2677648"/>
          </a:xfrm>
        </p:spPr>
        <p:txBody>
          <a:bodyPr anchor="t"/>
          <a:lstStyle/>
          <a:p>
            <a:pPr algn="ctr"/>
            <a:r>
              <a:rPr lang="en-US" dirty="0"/>
              <a:t>Omnipotent </a:t>
            </a:r>
            <a:r>
              <a:rPr lang="en-US" sz="4000" dirty="0"/>
              <a:t>(Genesis 17: 1 &amp; 2) </a:t>
            </a:r>
            <a:r>
              <a:rPr lang="en-US" dirty="0"/>
              <a:t>and </a:t>
            </a:r>
            <a:br>
              <a:rPr lang="en-US" dirty="0"/>
            </a:br>
            <a:r>
              <a:rPr lang="en-US" dirty="0"/>
              <a:t>Immutable </a:t>
            </a:r>
            <a:r>
              <a:rPr lang="en-US" sz="4000" dirty="0"/>
              <a:t>(Hebrews 13: 8)</a:t>
            </a:r>
            <a:r>
              <a:rPr lang="en-US" dirty="0"/>
              <a:t>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E97A762-FBAC-5FA7-B808-799DD0002A40}"/>
              </a:ext>
            </a:extLst>
          </p:cNvPr>
          <p:cNvSpPr txBox="1"/>
          <p:nvPr/>
        </p:nvSpPr>
        <p:spPr>
          <a:xfrm>
            <a:off x="694481" y="567159"/>
            <a:ext cx="5278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God’s Attributes continued:</a:t>
            </a:r>
          </a:p>
        </p:txBody>
      </p:sp>
    </p:spTree>
    <p:extLst>
      <p:ext uri="{BB962C8B-B14F-4D97-AF65-F5344CB8AC3E}">
        <p14:creationId xmlns:p14="http://schemas.microsoft.com/office/powerpoint/2010/main" val="2079107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F4CE989-A40C-AADD-0EA1-C93C1547B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115" y="692337"/>
            <a:ext cx="10755395" cy="3694467"/>
          </a:xfrm>
        </p:spPr>
        <p:txBody>
          <a:bodyPr anchor="t"/>
          <a:lstStyle/>
          <a:p>
            <a:r>
              <a:rPr lang="en-US" sz="3200" dirty="0"/>
              <a:t>Yesterday = the Logos: the Word of God at creation</a:t>
            </a:r>
            <a:br>
              <a:rPr lang="en-US" sz="3200" dirty="0"/>
            </a:br>
            <a:br>
              <a:rPr lang="en-US" sz="3200" dirty="0"/>
            </a:br>
            <a:r>
              <a:rPr lang="en-US" sz="3200" dirty="0"/>
              <a:t>Today = became human to pay for our salvation (John 1: 1 – 18) – the Incarnation </a:t>
            </a:r>
            <a:br>
              <a:rPr lang="en-US" sz="3200" dirty="0"/>
            </a:br>
            <a:br>
              <a:rPr lang="en-US" sz="3200" dirty="0"/>
            </a:br>
            <a:r>
              <a:rPr lang="en-US" sz="3200" dirty="0"/>
              <a:t>Tomorrow = Ruler throughout eternity (Revelation)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C4DAD90-E3D7-7B0E-1AEF-67EA7D3AF49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Jesus is the same:</a:t>
            </a:r>
          </a:p>
        </p:txBody>
      </p:sp>
    </p:spTree>
    <p:extLst>
      <p:ext uri="{BB962C8B-B14F-4D97-AF65-F5344CB8AC3E}">
        <p14:creationId xmlns:p14="http://schemas.microsoft.com/office/powerpoint/2010/main" val="3738028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B660D1F-42BB-90EB-0033-283C89132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you need from Jesus today?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B748597-4121-BE91-2AEA-1962AF6EF2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884" y="2338086"/>
            <a:ext cx="11053822" cy="4201610"/>
          </a:xfrm>
        </p:spPr>
        <p:txBody>
          <a:bodyPr>
            <a:normAutofit/>
          </a:bodyPr>
          <a:lstStyle/>
          <a:p>
            <a:r>
              <a:rPr lang="en-US" sz="2800" dirty="0"/>
              <a:t>He is holy – do you need cleansing or just a time of worship?</a:t>
            </a:r>
          </a:p>
          <a:p>
            <a:r>
              <a:rPr lang="en-US" sz="2800" dirty="0"/>
              <a:t>He is love – do you need to sense His loving and healing presence?</a:t>
            </a:r>
          </a:p>
          <a:p>
            <a:r>
              <a:rPr lang="en-US" sz="2800" dirty="0"/>
              <a:t>Omniscience and Omnipresence </a:t>
            </a:r>
            <a:r>
              <a:rPr lang="en-US" sz="2800"/>
              <a:t>– do you </a:t>
            </a:r>
            <a:r>
              <a:rPr lang="en-US" sz="2800" dirty="0"/>
              <a:t>need His wisdom and assurance that He is ever with you?</a:t>
            </a:r>
          </a:p>
          <a:p>
            <a:r>
              <a:rPr lang="en-US" sz="2800" dirty="0"/>
              <a:t>Omnipotence – do you need Him to break chains that bind your heart and soul?</a:t>
            </a:r>
          </a:p>
          <a:p>
            <a:r>
              <a:rPr lang="en-US" sz="2800" dirty="0"/>
              <a:t>He is immutable – the same in the eternal past and future…</a:t>
            </a:r>
          </a:p>
        </p:txBody>
      </p:sp>
    </p:spTree>
    <p:extLst>
      <p:ext uri="{BB962C8B-B14F-4D97-AF65-F5344CB8AC3E}">
        <p14:creationId xmlns:p14="http://schemas.microsoft.com/office/powerpoint/2010/main" val="826611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86B206B-E80B-60E0-84F5-3929839C54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8184" y="849667"/>
            <a:ext cx="10084063" cy="759214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Attributes of God: </a:t>
            </a:r>
            <a:r>
              <a:rPr lang="en-US" sz="3200" dirty="0"/>
              <a:t>(sharing only 6)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E4A2DB-0859-E4EB-AB1B-17CEB85E08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1875099"/>
            <a:ext cx="9771546" cy="4224759"/>
          </a:xfrm>
        </p:spPr>
        <p:txBody>
          <a:bodyPr anchor="t">
            <a:no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God is holy</a:t>
            </a:r>
          </a:p>
          <a:p>
            <a:r>
              <a:rPr lang="en-US" sz="3200" dirty="0">
                <a:solidFill>
                  <a:schemeClr val="bg1"/>
                </a:solidFill>
              </a:rPr>
              <a:t>God is love</a:t>
            </a:r>
          </a:p>
          <a:p>
            <a:r>
              <a:rPr lang="en-US" sz="3200" dirty="0">
                <a:solidFill>
                  <a:schemeClr val="bg1"/>
                </a:solidFill>
              </a:rPr>
              <a:t>God is omniscient = all knowing</a:t>
            </a:r>
          </a:p>
          <a:p>
            <a:r>
              <a:rPr lang="en-US" sz="3200" dirty="0">
                <a:solidFill>
                  <a:schemeClr val="bg1"/>
                </a:solidFill>
              </a:rPr>
              <a:t>God is omnipresent = everywhere, all the time, multi-dimensional </a:t>
            </a:r>
          </a:p>
          <a:p>
            <a:r>
              <a:rPr lang="en-US" sz="3200" dirty="0">
                <a:solidFill>
                  <a:schemeClr val="bg1"/>
                </a:solidFill>
              </a:rPr>
              <a:t>God is omnipotent = all powerful </a:t>
            </a:r>
          </a:p>
          <a:p>
            <a:r>
              <a:rPr lang="en-US" sz="3200" dirty="0">
                <a:solidFill>
                  <a:schemeClr val="bg1"/>
                </a:solidFill>
              </a:rPr>
              <a:t>God is immutable = never changing</a:t>
            </a:r>
          </a:p>
        </p:txBody>
      </p:sp>
    </p:spTree>
    <p:extLst>
      <p:ext uri="{BB962C8B-B14F-4D97-AF65-F5344CB8AC3E}">
        <p14:creationId xmlns:p14="http://schemas.microsoft.com/office/powerpoint/2010/main" val="3273666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C08F3-69D7-084F-26C4-B1EEC599E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648181"/>
            <a:ext cx="8761413" cy="1400537"/>
          </a:xfrm>
        </p:spPr>
        <p:txBody>
          <a:bodyPr anchor="t"/>
          <a:lstStyle/>
          <a:p>
            <a:pPr algn="ctr"/>
            <a:r>
              <a:rPr lang="en-US" dirty="0"/>
              <a:t>El Shaddai (God, the Mountain)</a:t>
            </a:r>
            <a:br>
              <a:rPr lang="en-US" dirty="0"/>
            </a:br>
            <a:r>
              <a:rPr lang="en-US" dirty="0"/>
              <a:t>God Almighty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2A57B9-44EF-65E0-0553-9E8F4FAF4F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514" y="2904442"/>
            <a:ext cx="11076972" cy="3606320"/>
          </a:xfrm>
        </p:spPr>
        <p:txBody>
          <a:bodyPr>
            <a:normAutofit/>
          </a:bodyPr>
          <a:lstStyle/>
          <a:p>
            <a:r>
              <a:rPr lang="en-US" sz="3600" dirty="0"/>
              <a:t>Genesis 17: 1 – 2:  “When Abram was 99 years old, the Lord appeared to him and said, ‘I am God Almighty; walk before Me faithfully and be blameless. Then I will make My covenant between me and you and will greatly increase your numbers.’  Abram fell face down…”</a:t>
            </a:r>
          </a:p>
        </p:txBody>
      </p:sp>
    </p:spTree>
    <p:extLst>
      <p:ext uri="{BB962C8B-B14F-4D97-AF65-F5344CB8AC3E}">
        <p14:creationId xmlns:p14="http://schemas.microsoft.com/office/powerpoint/2010/main" val="1575334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FBED0AE8-5D5C-1F56-C76A-B5D304C8EC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134" y="972633"/>
            <a:ext cx="10729732" cy="3495555"/>
          </a:xfrm>
        </p:spPr>
        <p:txBody>
          <a:bodyPr anchor="t"/>
          <a:lstStyle/>
          <a:p>
            <a:r>
              <a:rPr lang="en-US" sz="3200" dirty="0"/>
              <a:t>“When Abram was 99 years old”…</a:t>
            </a:r>
            <a:br>
              <a:rPr lang="en-US" sz="3200" dirty="0"/>
            </a:br>
            <a:r>
              <a:rPr lang="en-US" sz="3200" dirty="0"/>
              <a:t>	*Trauma of surviving the argument between Sarai and Hagar</a:t>
            </a:r>
            <a:br>
              <a:rPr lang="en-US" sz="3200" dirty="0"/>
            </a:br>
            <a:r>
              <a:rPr lang="en-US" sz="3200" dirty="0"/>
              <a:t>	*Trauma of sending Ishmael and Hagar to the desert – God reveals Himself as the El Roi</a:t>
            </a:r>
            <a:br>
              <a:rPr lang="en-US" sz="3200" dirty="0"/>
            </a:br>
            <a:r>
              <a:rPr lang="en-US" sz="3200" dirty="0"/>
              <a:t>	*Ishmael is now 13 years old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3BBA38C-101D-6BDB-C280-BD4DE9CEBD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1134" y="5024967"/>
            <a:ext cx="10924572" cy="8604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the Lord appeared to him and said,</a:t>
            </a:r>
          </a:p>
        </p:txBody>
      </p:sp>
    </p:spTree>
    <p:extLst>
      <p:ext uri="{BB962C8B-B14F-4D97-AF65-F5344CB8AC3E}">
        <p14:creationId xmlns:p14="http://schemas.microsoft.com/office/powerpoint/2010/main" val="233386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74F07-D322-1BB8-5703-DE85E9BBE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906" y="694481"/>
            <a:ext cx="10857053" cy="3831220"/>
          </a:xfrm>
        </p:spPr>
        <p:txBody>
          <a:bodyPr anchor="t"/>
          <a:lstStyle/>
          <a:p>
            <a:r>
              <a:rPr lang="en-US" dirty="0"/>
              <a:t>El Shaddai:</a:t>
            </a:r>
            <a:br>
              <a:rPr lang="en-US" dirty="0"/>
            </a:br>
            <a:r>
              <a:rPr lang="en-US" sz="3200" dirty="0"/>
              <a:t>	</a:t>
            </a:r>
            <a:r>
              <a:rPr lang="en-US" sz="2800" dirty="0"/>
              <a:t>Used 6 times in Genesis and 31 times in the book of Job</a:t>
            </a:r>
            <a:br>
              <a:rPr lang="en-US" sz="3200" dirty="0"/>
            </a:br>
            <a:r>
              <a:rPr lang="en-US" sz="3200" dirty="0"/>
              <a:t>	El = God		Shaddai = All powerful</a:t>
            </a:r>
            <a:br>
              <a:rPr lang="en-US" sz="3200" dirty="0"/>
            </a:br>
            <a:r>
              <a:rPr lang="en-US" sz="3200" dirty="0"/>
              <a:t>	Also interpreted as “God, the Mountain”</a:t>
            </a:r>
            <a:br>
              <a:rPr lang="en-US" sz="3200" dirty="0"/>
            </a:br>
            <a:r>
              <a:rPr lang="en-US" sz="3200" dirty="0"/>
              <a:t>Two sides:	the Judicial Destroyer – justice</a:t>
            </a:r>
            <a:br>
              <a:rPr lang="en-US" sz="3200" dirty="0"/>
            </a:br>
            <a:r>
              <a:rPr lang="en-US" sz="3200" dirty="0"/>
              <a:t>					the Sufficient – is working to 											develop-power combined with promise 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21C816-476F-3208-8609-2C4791ADA8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86448" y="5476380"/>
            <a:ext cx="8825659" cy="860400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tx1"/>
                </a:solidFill>
              </a:rPr>
              <a:t>I am God Almighty;</a:t>
            </a:r>
          </a:p>
        </p:txBody>
      </p:sp>
    </p:spTree>
    <p:extLst>
      <p:ext uri="{BB962C8B-B14F-4D97-AF65-F5344CB8AC3E}">
        <p14:creationId xmlns:p14="http://schemas.microsoft.com/office/powerpoint/2010/main" val="2659458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3D71A8E-8747-BC32-3106-77F25D1BC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0780" y="682906"/>
            <a:ext cx="9549114" cy="997726"/>
          </a:xfrm>
        </p:spPr>
        <p:txBody>
          <a:bodyPr/>
          <a:lstStyle/>
          <a:p>
            <a:pPr algn="ctr"/>
            <a:r>
              <a:rPr lang="en-US" sz="3600" dirty="0"/>
              <a:t>…walk before Me faithfully and be blameless.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4BD156-2FD5-3079-FDE9-8EE8EB7FAB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499"/>
            <a:ext cx="9713674" cy="3785725"/>
          </a:xfrm>
        </p:spPr>
        <p:txBody>
          <a:bodyPr>
            <a:normAutofit/>
          </a:bodyPr>
          <a:lstStyle/>
          <a:p>
            <a:r>
              <a:rPr lang="en-US" sz="3200" dirty="0"/>
              <a:t>To walk before God faithfully – actively obedient and ever looking to Him for guidance from His Word and through answered prayer</a:t>
            </a:r>
          </a:p>
          <a:p>
            <a:endParaRPr lang="en-US" sz="3200" dirty="0"/>
          </a:p>
          <a:p>
            <a:r>
              <a:rPr lang="en-US" sz="3200" dirty="0"/>
              <a:t>And be blameless – keeping in mind, He sees all as I walk before Him… nothing to hide!</a:t>
            </a:r>
          </a:p>
        </p:txBody>
      </p:sp>
    </p:spTree>
    <p:extLst>
      <p:ext uri="{BB962C8B-B14F-4D97-AF65-F5344CB8AC3E}">
        <p14:creationId xmlns:p14="http://schemas.microsoft.com/office/powerpoint/2010/main" val="15914120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E48FBCC-6C98-9B90-1EE9-C908BB076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4872" y="1304067"/>
            <a:ext cx="9192813" cy="2916820"/>
          </a:xfrm>
        </p:spPr>
        <p:txBody>
          <a:bodyPr anchor="t"/>
          <a:lstStyle/>
          <a:p>
            <a:pPr algn="ctr"/>
            <a:r>
              <a:rPr lang="en-US" sz="4000" dirty="0"/>
              <a:t>…Then I will make My covenant between me and you and will greatly increase your numbers.’  Abram fell face down…”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5CC0F9-796E-D143-4E31-95B40AD89F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7241" y="5024967"/>
            <a:ext cx="11239017" cy="1526304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God is the Creator of the covenant – all debts paid by the Covenant Creator. Abram just had to receive and walk faithfully and blameless… </a:t>
            </a:r>
          </a:p>
        </p:txBody>
      </p:sp>
    </p:spTree>
    <p:extLst>
      <p:ext uri="{BB962C8B-B14F-4D97-AF65-F5344CB8AC3E}">
        <p14:creationId xmlns:p14="http://schemas.microsoft.com/office/powerpoint/2010/main" val="31259204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1D0F205-F33A-93DC-8239-B697BA369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Immutable – Never Changing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087934EA-830A-18EF-8289-D1F623C6315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 rot="21299626">
            <a:off x="496411" y="2644989"/>
            <a:ext cx="3786694" cy="3739025"/>
          </a:xfr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F86F4C5-E982-654E-1962-7A26D7399F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42899" y="2838112"/>
            <a:ext cx="6407693" cy="3416300"/>
          </a:xfrm>
        </p:spPr>
        <p:txBody>
          <a:bodyPr anchor="ctr">
            <a:normAutofit/>
          </a:bodyPr>
          <a:lstStyle/>
          <a:p>
            <a:pPr algn="ctr"/>
            <a:r>
              <a:rPr lang="en-US" sz="3200" dirty="0"/>
              <a:t>Mutant – means?</a:t>
            </a:r>
          </a:p>
        </p:txBody>
      </p:sp>
    </p:spTree>
    <p:extLst>
      <p:ext uri="{BB962C8B-B14F-4D97-AF65-F5344CB8AC3E}">
        <p14:creationId xmlns:p14="http://schemas.microsoft.com/office/powerpoint/2010/main" val="988569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2CCEA-A3D8-0C8D-1936-E86A39CE98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0780" y="601884"/>
            <a:ext cx="9745883" cy="1250066"/>
          </a:xfrm>
        </p:spPr>
        <p:txBody>
          <a:bodyPr/>
          <a:lstStyle/>
          <a:p>
            <a:pPr algn="ctr"/>
            <a:r>
              <a:rPr lang="en-US" dirty="0"/>
              <a:t>Hebrews 13: 8 “Jesus Christ is the same yesterday and today and forever.”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A0C4C-FA43-C3BC-9E55-F59524B9A6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6136" y="3106448"/>
            <a:ext cx="7187879" cy="271561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dirty="0"/>
              <a:t>I Timothy 1: 17, “Now to the King eternal, immortal (no longer human), invisible, the only God, be honor and glory forever…”</a:t>
            </a:r>
          </a:p>
          <a:p>
            <a:pPr marL="0" indent="0">
              <a:buNone/>
            </a:pPr>
            <a:endParaRPr lang="en-US" sz="3200" dirty="0"/>
          </a:p>
        </p:txBody>
      </p:sp>
      <p:pic>
        <p:nvPicPr>
          <p:cNvPr id="6" name="Content Placeholder 4">
            <a:extLst>
              <a:ext uri="{FF2B5EF4-FFF2-40B4-BE49-F238E27FC236}">
                <a16:creationId xmlns:a16="http://schemas.microsoft.com/office/drawing/2014/main" id="{FE0694E4-2FE9-7F38-CB32-82DAB20014D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t="24467" b="12389"/>
          <a:stretch/>
        </p:blipFill>
        <p:spPr>
          <a:xfrm rot="344405">
            <a:off x="8009681" y="2603499"/>
            <a:ext cx="3796496" cy="3947771"/>
          </a:xfrm>
        </p:spPr>
      </p:pic>
    </p:spTree>
    <p:extLst>
      <p:ext uri="{BB962C8B-B14F-4D97-AF65-F5344CB8AC3E}">
        <p14:creationId xmlns:p14="http://schemas.microsoft.com/office/powerpoint/2010/main" val="18645824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{4E4F1089-1869-8844-9584-4BE78D3372AB}tf10001076</Template>
  <TotalTime>107</TotalTime>
  <Words>565</Words>
  <Application>Microsoft Macintosh PowerPoint</Application>
  <PresentationFormat>Widescreen</PresentationFormat>
  <Paragraphs>33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Century Gothic</vt:lpstr>
      <vt:lpstr>Wingdings</vt:lpstr>
      <vt:lpstr>Wingdings 3</vt:lpstr>
      <vt:lpstr>Ion Boardroom</vt:lpstr>
      <vt:lpstr>Omnipotent (Genesis 17: 1 &amp; 2) and  Immutable (Hebrews 13: 8)!</vt:lpstr>
      <vt:lpstr>Attributes of God: (sharing only 6)</vt:lpstr>
      <vt:lpstr>El Shaddai (God, the Mountain) God Almighty</vt:lpstr>
      <vt:lpstr>“When Abram was 99 years old”…  *Trauma of surviving the argument between Sarai and Hagar  *Trauma of sending Ishmael and Hagar to the desert – God reveals Himself as the El Roi  *Ishmael is now 13 years old</vt:lpstr>
      <vt:lpstr>El Shaddai:  Used 6 times in Genesis and 31 times in the book of Job  El = God  Shaddai = All powerful  Also interpreted as “God, the Mountain” Two sides: the Judicial Destroyer – justice      the Sufficient – is working to            develop-power combined with promise </vt:lpstr>
      <vt:lpstr>…walk before Me faithfully and be blameless.</vt:lpstr>
      <vt:lpstr>…Then I will make My covenant between me and you and will greatly increase your numbers.’  Abram fell face down…”</vt:lpstr>
      <vt:lpstr>Immutable – Never Changing</vt:lpstr>
      <vt:lpstr>Hebrews 13: 8 “Jesus Christ is the same yesterday and today and forever.”</vt:lpstr>
      <vt:lpstr>Yesterday = the Logos: the Word of God at creation  Today = became human to pay for our salvation (John 1: 1 – 18) – the Incarnation   Tomorrow = Ruler throughout eternity (Revelation)</vt:lpstr>
      <vt:lpstr>What do you need from Jesus today?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Smith, JoAnn L.</dc:creator>
  <cp:lastModifiedBy>Smith, JoAnn L.</cp:lastModifiedBy>
  <cp:revision>3</cp:revision>
  <dcterms:created xsi:type="dcterms:W3CDTF">2022-10-13T17:06:08Z</dcterms:created>
  <dcterms:modified xsi:type="dcterms:W3CDTF">2022-10-14T20:30:23Z</dcterms:modified>
</cp:coreProperties>
</file>