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72"/>
  </p:normalViewPr>
  <p:slideViewPr>
    <p:cSldViewPr snapToGrid="0">
      <p:cViewPr varScale="1">
        <p:scale>
          <a:sx n="99" d="100"/>
          <a:sy n="99" d="100"/>
        </p:scale>
        <p:origin x="52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9798E-90C4-48E6-B39B-37FF65347A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97100" y="1079500"/>
            <a:ext cx="7797799" cy="2138400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95C8C-0A7F-40D9-A690-3D5898EFFE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08350" y="4113213"/>
            <a:ext cx="5575300" cy="1655762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1322F3-E47A-4D6E-96A8-AB5C73BA99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BF5CE-9E66-4FD5-949F-34E11607C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EDAB7A-4032-416A-B04E-1F4878912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701C0CAB-6A03-4C6A-9FAA-219847753628}"/>
              </a:ext>
            </a:extLst>
          </p:cNvPr>
          <p:cNvCxnSpPr>
            <a:cxnSpLocks/>
          </p:cNvCxnSpPr>
          <p:nvPr/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982E0B2-AA9C-441C-A08E-A9DF9CF12116}"/>
              </a:ext>
            </a:extLst>
          </p:cNvPr>
          <p:cNvGrpSpPr/>
          <p:nvPr/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</a:extLst>
            </p:cNvPr>
            <p:cNvSpPr/>
            <p:nvPr/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</a:extLst>
            </p:cNvPr>
            <p:cNvGrpSpPr/>
            <p:nvPr/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8" name="Freeform: Shape 17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</a:extLst>
              </p:cNvPr>
              <p:cNvSpPr/>
              <p:nvPr/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374633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B794F-0C7D-47A6-A355-9B54F3A08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518BEFC-5F95-43C3-A662-CF24426CB3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500" y="1790700"/>
            <a:ext cx="10026650" cy="39782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020A41-C226-41AB-8766-C9BF3E9BF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7795E9-017B-4505-810D-A5F553A56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26A1BD-3429-4C11-B230-8AD083EC3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183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A11CA2-18BF-408B-A40C-B43A0A7B80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899079" y="1079500"/>
            <a:ext cx="1292662" cy="4689476"/>
          </a:xfrm>
        </p:spPr>
        <p:txBody>
          <a:bodyPr vert="eaVer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424B6-12FC-41A1-AF7C-7E3931D972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1079499" y="1079500"/>
            <a:ext cx="8495943" cy="468947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5CF957-F921-48CF-97FE-91190C1AE9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3F49D-6E0C-47F7-BAAD-A427913D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8A122-F390-46CF-BECF-3AE05CA58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5184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A217A-A229-4751-8D09-0CAD914F62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9DEA33-60C3-4B28-B3EF-E93D6D46A3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7D3B28-C66B-4279-AB67-2BC1D01239A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28FF39-A0DA-4F77-9297-B83C86B57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D7D65A-9D4E-42F6-A8BF-1EEAFB1807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7674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3017BB-B242-4CC6-887C-83E08CE2D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2252663"/>
            <a:ext cx="4457700" cy="2349500"/>
          </a:xfrm>
        </p:spPr>
        <p:txBody>
          <a:bodyPr anchor="ctr" anchorCtr="0">
            <a:normAutofit/>
          </a:bodyPr>
          <a:lstStyle>
            <a:lvl1pPr algn="ctr"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695823-EA83-493F-8FEC-C72B5B9CF2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654800" y="2252664"/>
            <a:ext cx="4451348" cy="2349500"/>
          </a:xfrm>
        </p:spPr>
        <p:txBody>
          <a:bodyPr anchor="ctr" anchorCtr="0"/>
          <a:lstStyle>
            <a:lvl1pPr marL="0" indent="0">
              <a:buNone/>
              <a:defRPr sz="2400" i="1">
                <a:solidFill>
                  <a:schemeClr val="tx1">
                    <a:alpha val="7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E08E54-36BB-4AB4-BE1F-5FA8207BEAF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453A6A-C55A-40A1-A3BB-DB417047F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D6E656-7AC0-4BD3-AFE5-4B5122E2F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E9ABE19D-0B51-4388-93D1-0CD6B767115D}"/>
              </a:ext>
            </a:extLst>
          </p:cNvPr>
          <p:cNvGrpSpPr/>
          <p:nvPr/>
        </p:nvGrpSpPr>
        <p:grpSpPr>
          <a:xfrm>
            <a:off x="999771" y="932104"/>
            <a:ext cx="913428" cy="1032464"/>
            <a:chOff x="999771" y="932104"/>
            <a:chExt cx="913428" cy="1032464"/>
          </a:xfrm>
        </p:grpSpPr>
        <p:grpSp>
          <p:nvGrpSpPr>
            <p:cNvPr id="21" name="Group 20">
              <a:extLst>
                <a:ext uri="{FF2B5EF4-FFF2-40B4-BE49-F238E27FC236}">
                  <a16:creationId xmlns:a16="http://schemas.microsoft.com/office/drawing/2014/main" id="{46226ED6-7133-4222-9552-0EA4B1B3C9FB}"/>
                </a:ext>
              </a:extLst>
            </p:cNvPr>
            <p:cNvGrpSpPr/>
            <p:nvPr/>
          </p:nvGrpSpPr>
          <p:grpSpPr>
            <a:xfrm rot="8100000" flipV="1">
              <a:off x="1047457" y="1290386"/>
              <a:ext cx="865742" cy="628383"/>
              <a:chOff x="558167" y="958515"/>
              <a:chExt cx="865742" cy="628383"/>
            </a:xfrm>
            <a:solidFill>
              <a:schemeClr val="accent3"/>
            </a:solidFill>
          </p:grpSpPr>
          <p:sp>
            <p:nvSpPr>
              <p:cNvPr id="28" name="Freeform: Shape 27">
                <a:extLst>
                  <a:ext uri="{FF2B5EF4-FFF2-40B4-BE49-F238E27FC236}">
                    <a16:creationId xmlns:a16="http://schemas.microsoft.com/office/drawing/2014/main" id="{BE810E40-D42F-4034-93BA-54446465D20B}"/>
                  </a:ext>
                </a:extLst>
              </p:cNvPr>
              <p:cNvSpPr/>
              <p:nvPr/>
            </p:nvSpPr>
            <p:spPr>
              <a:xfrm rot="8100000" flipH="1">
                <a:off x="558167" y="1122160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9" name="Freeform: Shape 28">
                <a:extLst>
                  <a:ext uri="{FF2B5EF4-FFF2-40B4-BE49-F238E27FC236}">
                    <a16:creationId xmlns:a16="http://schemas.microsoft.com/office/drawing/2014/main" id="{60F6BFC2-CA89-42B8-8A5A-E9F26BA87FBB}"/>
                  </a:ext>
                </a:extLst>
              </p:cNvPr>
              <p:cNvSpPr/>
              <p:nvPr/>
            </p:nvSpPr>
            <p:spPr>
              <a:xfrm rot="5400000" flipH="1">
                <a:off x="959170" y="95851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solidFill>
                <a:schemeClr val="accent4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</p:grp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1CA36485-DC1D-48C9-91B2-425DBC66D471}"/>
                </a:ext>
              </a:extLst>
            </p:cNvPr>
            <p:cNvGrpSpPr/>
            <p:nvPr/>
          </p:nvGrpSpPr>
          <p:grpSpPr>
            <a:xfrm rot="10800000" flipH="1" flipV="1">
              <a:off x="999771" y="932104"/>
              <a:ext cx="864005" cy="1032464"/>
              <a:chOff x="2207971" y="2384401"/>
              <a:chExt cx="864005" cy="1032464"/>
            </a:xfrm>
          </p:grpSpPr>
          <p:sp>
            <p:nvSpPr>
              <p:cNvPr id="23" name="Freeform: Shape 22">
                <a:extLst>
                  <a:ext uri="{FF2B5EF4-FFF2-40B4-BE49-F238E27FC236}">
                    <a16:creationId xmlns:a16="http://schemas.microsoft.com/office/drawing/2014/main" id="{0ACF276E-196C-4923-B7D1-48A8E6A1669C}"/>
                  </a:ext>
                </a:extLst>
              </p:cNvPr>
              <p:cNvSpPr/>
              <p:nvPr/>
            </p:nvSpPr>
            <p:spPr>
              <a:xfrm rot="13500000">
                <a:off x="2207971" y="2856305"/>
                <a:ext cx="464739" cy="464739"/>
              </a:xfrm>
              <a:custGeom>
                <a:avLst/>
                <a:gdLst>
                  <a:gd name="connsiteX0" fmla="*/ 464132 w 464739"/>
                  <a:gd name="connsiteY0" fmla="*/ 463881 h 464739"/>
                  <a:gd name="connsiteX1" fmla="*/ 463891 w 464739"/>
                  <a:gd name="connsiteY1" fmla="*/ 463892 h 464739"/>
                  <a:gd name="connsiteX2" fmla="*/ 463880 w 464739"/>
                  <a:gd name="connsiteY2" fmla="*/ 464132 h 464739"/>
                  <a:gd name="connsiteX3" fmla="*/ 463651 w 464739"/>
                  <a:gd name="connsiteY3" fmla="*/ 463904 h 464739"/>
                  <a:gd name="connsiteX4" fmla="*/ 446142 w 464739"/>
                  <a:gd name="connsiteY4" fmla="*/ 464739 h 464739"/>
                  <a:gd name="connsiteX5" fmla="*/ 130673 w 464739"/>
                  <a:gd name="connsiteY5" fmla="*/ 334067 h 464739"/>
                  <a:gd name="connsiteX6" fmla="*/ 0 w 464739"/>
                  <a:gd name="connsiteY6" fmla="*/ 18597 h 464739"/>
                  <a:gd name="connsiteX7" fmla="*/ 836 w 464739"/>
                  <a:gd name="connsiteY7" fmla="*/ 1089 h 464739"/>
                  <a:gd name="connsiteX8" fmla="*/ 607 w 464739"/>
                  <a:gd name="connsiteY8" fmla="*/ 859 h 464739"/>
                  <a:gd name="connsiteX9" fmla="*/ 848 w 464739"/>
                  <a:gd name="connsiteY9" fmla="*/ 848 h 464739"/>
                  <a:gd name="connsiteX10" fmla="*/ 859 w 464739"/>
                  <a:gd name="connsiteY10" fmla="*/ 607 h 464739"/>
                  <a:gd name="connsiteX11" fmla="*/ 1089 w 464739"/>
                  <a:gd name="connsiteY11" fmla="*/ 836 h 464739"/>
                  <a:gd name="connsiteX12" fmla="*/ 18597 w 464739"/>
                  <a:gd name="connsiteY12" fmla="*/ 0 h 464739"/>
                  <a:gd name="connsiteX13" fmla="*/ 334067 w 464739"/>
                  <a:gd name="connsiteY13" fmla="*/ 130672 h 464739"/>
                  <a:gd name="connsiteX14" fmla="*/ 464739 w 464739"/>
                  <a:gd name="connsiteY14" fmla="*/ 446142 h 464739"/>
                  <a:gd name="connsiteX15" fmla="*/ 463903 w 464739"/>
                  <a:gd name="connsiteY15" fmla="*/ 463652 h 46473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9" h="464739">
                    <a:moveTo>
                      <a:pt x="464132" y="463881"/>
                    </a:moveTo>
                    <a:lnTo>
                      <a:pt x="463891" y="463892"/>
                    </a:lnTo>
                    <a:lnTo>
                      <a:pt x="463880" y="464132"/>
                    </a:lnTo>
                    <a:lnTo>
                      <a:pt x="463651" y="463904"/>
                    </a:lnTo>
                    <a:lnTo>
                      <a:pt x="446142" y="464739"/>
                    </a:lnTo>
                    <a:cubicBezTo>
                      <a:pt x="331965" y="464739"/>
                      <a:pt x="217787" y="421182"/>
                      <a:pt x="130673" y="334067"/>
                    </a:cubicBezTo>
                    <a:cubicBezTo>
                      <a:pt x="43558" y="246953"/>
                      <a:pt x="1" y="132775"/>
                      <a:pt x="0" y="18597"/>
                    </a:cubicBezTo>
                    <a:lnTo>
                      <a:pt x="836" y="1089"/>
                    </a:lnTo>
                    <a:lnTo>
                      <a:pt x="607" y="859"/>
                    </a:lnTo>
                    <a:lnTo>
                      <a:pt x="848" y="848"/>
                    </a:lnTo>
                    <a:lnTo>
                      <a:pt x="859" y="607"/>
                    </a:lnTo>
                    <a:lnTo>
                      <a:pt x="1089" y="836"/>
                    </a:lnTo>
                    <a:lnTo>
                      <a:pt x="18597" y="0"/>
                    </a:lnTo>
                    <a:cubicBezTo>
                      <a:pt x="132775" y="0"/>
                      <a:pt x="246952" y="43557"/>
                      <a:pt x="334067" y="130672"/>
                    </a:cubicBezTo>
                    <a:cubicBezTo>
                      <a:pt x="421182" y="217787"/>
                      <a:pt x="464739" y="331964"/>
                      <a:pt x="464739" y="446142"/>
                    </a:cubicBezTo>
                    <a:lnTo>
                      <a:pt x="463903" y="463652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24" name="Freeform: Shape 23">
                <a:extLst>
                  <a:ext uri="{FF2B5EF4-FFF2-40B4-BE49-F238E27FC236}">
                    <a16:creationId xmlns:a16="http://schemas.microsoft.com/office/drawing/2014/main" id="{FFE3686C-DFF6-4995-81B8-FA38F5BB0401}"/>
                  </a:ext>
                </a:extLst>
              </p:cNvPr>
              <p:cNvSpPr/>
              <p:nvPr/>
            </p:nvSpPr>
            <p:spPr>
              <a:xfrm rot="10800000">
                <a:off x="2607238" y="2688467"/>
                <a:ext cx="464738" cy="464738"/>
              </a:xfrm>
              <a:custGeom>
                <a:avLst/>
                <a:gdLst>
                  <a:gd name="connsiteX0" fmla="*/ 446142 w 464738"/>
                  <a:gd name="connsiteY0" fmla="*/ 464738 h 464738"/>
                  <a:gd name="connsiteX1" fmla="*/ 130673 w 464738"/>
                  <a:gd name="connsiteY1" fmla="*/ 334066 h 464738"/>
                  <a:gd name="connsiteX2" fmla="*/ 0 w 464738"/>
                  <a:gd name="connsiteY2" fmla="*/ 18596 h 464738"/>
                  <a:gd name="connsiteX3" fmla="*/ 836 w 464738"/>
                  <a:gd name="connsiteY3" fmla="*/ 1089 h 464738"/>
                  <a:gd name="connsiteX4" fmla="*/ 606 w 464738"/>
                  <a:gd name="connsiteY4" fmla="*/ 859 h 464738"/>
                  <a:gd name="connsiteX5" fmla="*/ 848 w 464738"/>
                  <a:gd name="connsiteY5" fmla="*/ 848 h 464738"/>
                  <a:gd name="connsiteX6" fmla="*/ 859 w 464738"/>
                  <a:gd name="connsiteY6" fmla="*/ 606 h 464738"/>
                  <a:gd name="connsiteX7" fmla="*/ 1089 w 464738"/>
                  <a:gd name="connsiteY7" fmla="*/ 836 h 464738"/>
                  <a:gd name="connsiteX8" fmla="*/ 18596 w 464738"/>
                  <a:gd name="connsiteY8" fmla="*/ 0 h 464738"/>
                  <a:gd name="connsiteX9" fmla="*/ 334066 w 464738"/>
                  <a:gd name="connsiteY9" fmla="*/ 130672 h 464738"/>
                  <a:gd name="connsiteX10" fmla="*/ 464738 w 464738"/>
                  <a:gd name="connsiteY10" fmla="*/ 446142 h 464738"/>
                  <a:gd name="connsiteX11" fmla="*/ 463902 w 464738"/>
                  <a:gd name="connsiteY11" fmla="*/ 463650 h 464738"/>
                  <a:gd name="connsiteX12" fmla="*/ 464132 w 464738"/>
                  <a:gd name="connsiteY12" fmla="*/ 463880 h 464738"/>
                  <a:gd name="connsiteX13" fmla="*/ 463891 w 464738"/>
                  <a:gd name="connsiteY13" fmla="*/ 463892 h 464738"/>
                  <a:gd name="connsiteX14" fmla="*/ 463879 w 464738"/>
                  <a:gd name="connsiteY14" fmla="*/ 464132 h 464738"/>
                  <a:gd name="connsiteX15" fmla="*/ 463650 w 464738"/>
                  <a:gd name="connsiteY15" fmla="*/ 463903 h 46473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464738" h="464738">
                    <a:moveTo>
                      <a:pt x="446142" y="464738"/>
                    </a:moveTo>
                    <a:cubicBezTo>
                      <a:pt x="331965" y="464738"/>
                      <a:pt x="217787" y="421181"/>
                      <a:pt x="130673" y="334066"/>
                    </a:cubicBezTo>
                    <a:cubicBezTo>
                      <a:pt x="43558" y="246952"/>
                      <a:pt x="1" y="132774"/>
                      <a:pt x="0" y="18596"/>
                    </a:cubicBezTo>
                    <a:lnTo>
                      <a:pt x="836" y="1089"/>
                    </a:lnTo>
                    <a:lnTo>
                      <a:pt x="606" y="859"/>
                    </a:lnTo>
                    <a:lnTo>
                      <a:pt x="848" y="848"/>
                    </a:lnTo>
                    <a:lnTo>
                      <a:pt x="859" y="606"/>
                    </a:lnTo>
                    <a:lnTo>
                      <a:pt x="1089" y="836"/>
                    </a:lnTo>
                    <a:lnTo>
                      <a:pt x="18596" y="0"/>
                    </a:lnTo>
                    <a:cubicBezTo>
                      <a:pt x="132774" y="0"/>
                      <a:pt x="246951" y="43557"/>
                      <a:pt x="334066" y="130672"/>
                    </a:cubicBezTo>
                    <a:cubicBezTo>
                      <a:pt x="421181" y="217787"/>
                      <a:pt x="464738" y="331964"/>
                      <a:pt x="464738" y="446142"/>
                    </a:cubicBezTo>
                    <a:lnTo>
                      <a:pt x="463902" y="463650"/>
                    </a:lnTo>
                    <a:lnTo>
                      <a:pt x="464132" y="463880"/>
                    </a:lnTo>
                    <a:lnTo>
                      <a:pt x="463891" y="463892"/>
                    </a:lnTo>
                    <a:lnTo>
                      <a:pt x="463879" y="464132"/>
                    </a:lnTo>
                    <a:lnTo>
                      <a:pt x="463650" y="463903"/>
                    </a:ln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9DCBF653-CCB9-47B2-9DD9-68847A45D82D}"/>
                  </a:ext>
                </a:extLst>
              </p:cNvPr>
              <p:cNvGrpSpPr/>
              <p:nvPr/>
            </p:nvGrpSpPr>
            <p:grpSpPr>
              <a:xfrm>
                <a:off x="2440769" y="2384401"/>
                <a:ext cx="313009" cy="1032464"/>
                <a:chOff x="2440769" y="2384401"/>
                <a:chExt cx="313009" cy="1032464"/>
              </a:xfrm>
            </p:grpSpPr>
            <p:cxnSp>
              <p:nvCxnSpPr>
                <p:cNvPr id="26" name="Straight Connector 25">
                  <a:extLst>
                    <a:ext uri="{FF2B5EF4-FFF2-40B4-BE49-F238E27FC236}">
                      <a16:creationId xmlns:a16="http://schemas.microsoft.com/office/drawing/2014/main" id="{7F081A1F-C7C9-4907-AAED-B4E9B64973FB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10800000" flipH="1">
                  <a:off x="2440769" y="2516865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7" name="Straight Connector 26">
                  <a:extLst>
                    <a:ext uri="{FF2B5EF4-FFF2-40B4-BE49-F238E27FC236}">
                      <a16:creationId xmlns:a16="http://schemas.microsoft.com/office/drawing/2014/main" id="{34F8F89A-0719-4D9A-8379-9EEBD7201052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rot="8100000" flipH="1">
                  <a:off x="2753778" y="2384401"/>
                  <a:ext cx="0" cy="900000"/>
                </a:xfrm>
                <a:prstGeom prst="line">
                  <a:avLst/>
                </a:prstGeom>
                <a:ln w="12700">
                  <a:solidFill>
                    <a:schemeClr val="tx1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  <p:grpSp>
        <p:nvGrpSpPr>
          <p:cNvPr id="30" name="Group 29">
            <a:extLst>
              <a:ext uri="{FF2B5EF4-FFF2-40B4-BE49-F238E27FC236}">
                <a16:creationId xmlns:a16="http://schemas.microsoft.com/office/drawing/2014/main" id="{E7AA5779-FF0F-4ACF-A56C-710A4CDEC8A3}"/>
              </a:ext>
            </a:extLst>
          </p:cNvPr>
          <p:cNvGrpSpPr/>
          <p:nvPr/>
        </p:nvGrpSpPr>
        <p:grpSpPr>
          <a:xfrm>
            <a:off x="1437136" y="649304"/>
            <a:ext cx="388541" cy="388541"/>
            <a:chOff x="5752675" y="5440856"/>
            <a:chExt cx="388541" cy="388541"/>
          </a:xfrm>
        </p:grpSpPr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5F0ADB13-4626-4F84-B513-0B58E65C248E}"/>
                </a:ext>
              </a:extLst>
            </p:cNvPr>
            <p:cNvSpPr/>
            <p:nvPr/>
          </p:nvSpPr>
          <p:spPr>
            <a:xfrm rot="10800000">
              <a:off x="5800801" y="5488982"/>
              <a:ext cx="340415" cy="340415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AF46BC46-AD78-4932-95BA-D3009154CA7A}"/>
                </a:ext>
              </a:extLst>
            </p:cNvPr>
            <p:cNvSpPr/>
            <p:nvPr/>
          </p:nvSpPr>
          <p:spPr>
            <a:xfrm>
              <a:off x="5752675" y="5440856"/>
              <a:ext cx="340415" cy="340415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chemeClr val="tx1"/>
                </a:solidFill>
              </a:endParaRPr>
            </a:p>
          </p:txBody>
        </p:sp>
      </p:grp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D38118F0-6EA8-4901-9161-9101C6DDD97E}"/>
              </a:ext>
            </a:extLst>
          </p:cNvPr>
          <p:cNvCxnSpPr>
            <a:cxnSpLocks/>
          </p:cNvCxnSpPr>
          <p:nvPr/>
        </p:nvCxnSpPr>
        <p:spPr>
          <a:xfrm rot="16200000" flipH="1">
            <a:off x="5826000" y="342900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3909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D013D-A80D-4455-B886-0C3448294C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99D3AB-20B9-4D90-8106-506F443682C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08585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F9DF39-257F-4C10-A7B4-1AA1C66F28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66000" y="1790700"/>
            <a:ext cx="4740150" cy="3978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0E57E5E-B324-4633-AB65-4A53498B9FA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2/29/24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42A16D-8423-4C91-B839-F95380250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3AD46B-C875-4F91-8991-4A4E5D768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20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5170C3-74D3-4445-A879-4F7CF42ED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</p:spPr>
        <p:txBody>
          <a:bodyPr>
            <a:normAutofit/>
          </a:bodyPr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B64494-3C1C-49FE-ADB2-6F41CEEA8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EE19A6-8340-43A4-9B30-A27DEB9E2B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079500" y="2525561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D4B31-0090-483A-BF84-CEA2B22D51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64950" y="1854200"/>
            <a:ext cx="4741200" cy="553998"/>
          </a:xfrm>
        </p:spPr>
        <p:txBody>
          <a:bodyPr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800" b="0" cap="all" spc="300" baseline="0">
                <a:solidFill>
                  <a:schemeClr val="tx1">
                    <a:alpha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8DB9E9-0BD8-4F85-9342-5C5BA0D35C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64950" y="2525560"/>
            <a:ext cx="4741200" cy="32434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AE3D3E-6168-45C3-BAB4-04FFFB9835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2/29/24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A8F8D02-7CCF-4321-847A-CD553E52A3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F966368-2A9A-4617-A2A9-E4E9ACD06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66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90855A-C7D7-455F-BD47-AB4221DD02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79500"/>
            <a:ext cx="10026650" cy="468947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29F6FD-C2F8-4688-B52A-ED76F48B8B4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2/29/24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358F0F-237C-4F8E-A5A7-48269F700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8C3629E-70C3-44A4-A268-2194CD424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216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F0232D4-EC56-49D3-B967-D972B5E5E2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2/29/24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2C3171-136A-405F-B1CF-C0DAFAA21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523E7E-BA29-40D2-BE24-10E7F7050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8181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607EF-706F-47DD-B487-7C3E4EDE1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1607" y="1011238"/>
            <a:ext cx="3906000" cy="1292400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298442-7D9F-4D62-866B-FBA382F06C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200" y="955230"/>
            <a:ext cx="5583193" cy="4813745"/>
          </a:xfrm>
        </p:spPr>
        <p:txBody>
          <a:bodyPr/>
          <a:lstStyle>
            <a:lvl1pPr marL="0" indent="0">
              <a:lnSpc>
                <a:spcPct val="100000"/>
              </a:lnSpc>
              <a:buFontTx/>
              <a:buNone/>
              <a:defRPr sz="4800"/>
            </a:lvl1pPr>
            <a:lvl2pPr marL="0">
              <a:lnSpc>
                <a:spcPct val="100000"/>
              </a:lnSpc>
              <a:defRPr sz="4800"/>
            </a:lvl2pPr>
            <a:lvl3pPr marL="0" indent="0">
              <a:buNone/>
              <a:defRPr sz="2000"/>
            </a:lvl3pPr>
            <a:lvl4pPr marL="0">
              <a:defRPr sz="2000"/>
            </a:lvl4pPr>
            <a:lvl5pPr marL="360000"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7D1DB7-AC43-460E-B3C5-9F8B37D1B5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499" y="2664000"/>
            <a:ext cx="3905999" cy="31068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40C5DE9-6995-4F6E-AF64-6CE9A677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2/29/24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8BC655-2B4D-48CA-90B9-740400332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14A7E0-1D83-4CE0-9FFE-3EEE2B3C2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2048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F7F85-950A-4BED-AE31-5C85DE4FA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1" y="1011238"/>
            <a:ext cx="3905250" cy="1292662"/>
          </a:xfrm>
        </p:spPr>
        <p:txBody>
          <a:bodyPr anchor="t" anchorCtr="0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813A008-3741-4305-8A06-C0D8404A32B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37200" y="531813"/>
            <a:ext cx="6113812" cy="578484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2ADC63-3365-4920-AF26-600F4D2EA5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79500" y="2663825"/>
            <a:ext cx="3905250" cy="310515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C161BE-EF8B-4F4D-8197-61442EBC46B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/>
          <a:lstStyle/>
          <a:p>
            <a:fld id="{64F0E216-BA48-4F04-AC4F-645AA0DD6AC6}" type="datetimeFigureOut">
              <a:rPr lang="en-US" smtClean="0"/>
              <a:t>2/29/24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D37897-BFE5-414E-9334-53116988D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BF024-9A20-4B80-976D-420DCCD1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/>
          <a:lstStyle/>
          <a:p>
            <a:fld id="{D39607A7-8386-47DB-8578-DDEDD194E5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9758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C700152-D18D-4405-8FB2-5985831B57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9500" y="1011238"/>
            <a:ext cx="10026650" cy="655637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E92E1-0C4A-474E-8E29-8DB404101B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79500" y="1790700"/>
            <a:ext cx="10026650" cy="3978275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22E245-B48B-4526-8D2D-9475E64B062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41338" y="6401999"/>
            <a:ext cx="2206625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64F0E216-BA48-4F04-AC4F-645AA0DD6AC6}" type="datetimeFigureOut">
              <a:rPr lang="en-US" smtClean="0"/>
              <a:pPr/>
              <a:t>2/29/24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A0FE5C-A494-40F2-A357-786AFFA631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08350" y="6401999"/>
            <a:ext cx="5575300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ct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686A1-EDE2-44D9-A671-F708A6F883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2800" y="6401999"/>
            <a:ext cx="2208212" cy="369332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1000" cap="all" spc="300" baseline="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D39607A7-8386-47DB-8578-DDEDD194E5D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9833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cap="all" spc="4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0000" indent="-360000" algn="l" defTabSz="914400" rtl="0" eaLnBrk="1" latinLnBrk="0" hangingPunct="1">
        <a:lnSpc>
          <a:spcPct val="125000"/>
        </a:lnSpc>
        <a:spcBef>
          <a:spcPts val="10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1pPr>
      <a:lvl2pPr marL="36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2pPr>
      <a:lvl3pPr marL="108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3pPr>
      <a:lvl4pPr marL="1080000" indent="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Tx/>
        <a:buNone/>
        <a:defRPr sz="2000" i="1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4pPr>
      <a:lvl5pPr marL="1800000" indent="-360000" algn="l" defTabSz="914400" rtl="0" eaLnBrk="1" latinLnBrk="0" hangingPunct="1">
        <a:lnSpc>
          <a:spcPct val="125000"/>
        </a:lnSpc>
        <a:spcBef>
          <a:spcPts val="500"/>
        </a:spcBef>
        <a:buClr>
          <a:schemeClr val="accent1">
            <a:lumMod val="60000"/>
            <a:lumOff val="40000"/>
          </a:schemeClr>
        </a:buClr>
        <a:buFont typeface="Wingdings" panose="05000000000000000000" pitchFamily="2" charset="2"/>
        <a:buChar char=""/>
        <a:defRPr sz="2000" kern="1200">
          <a:solidFill>
            <a:schemeClr val="tx1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011B0B3-5679-4759-90B8-3B908C4CBD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DEDC5C7-9943-4C13-D65C-4EB2432E20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75" y="4602162"/>
            <a:ext cx="5525033" cy="172085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Cost of obedience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526190-DEEE-1351-0250-4BFC58C289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4801" y="4602163"/>
            <a:ext cx="4451347" cy="1720850"/>
          </a:xfrm>
        </p:spPr>
        <p:txBody>
          <a:bodyPr anchor="ctr">
            <a:normAutofit/>
          </a:bodyPr>
          <a:lstStyle/>
          <a:p>
            <a:r>
              <a:rPr lang="en-US" sz="2800" dirty="0"/>
              <a:t>Acts 21: 1 - 16</a:t>
            </a:r>
          </a:p>
        </p:txBody>
      </p:sp>
      <p:pic>
        <p:nvPicPr>
          <p:cNvPr id="4" name="Picture 3" descr="Low Angle View Of Clouds In Sky">
            <a:extLst>
              <a:ext uri="{FF2B5EF4-FFF2-40B4-BE49-F238E27FC236}">
                <a16:creationId xmlns:a16="http://schemas.microsoft.com/office/drawing/2014/main" id="{19B97DF0-AA3A-9531-851F-9ECD8AB783C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3183" b="27484"/>
          <a:stretch/>
        </p:blipFill>
        <p:spPr>
          <a:xfrm>
            <a:off x="20" y="10"/>
            <a:ext cx="12191977" cy="4014777"/>
          </a:xfrm>
          <a:prstGeom prst="rect">
            <a:avLst/>
          </a:prstGeom>
        </p:spPr>
      </p:pic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32E97E5C-7A5F-424E-AAE4-654396E907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5826000" y="5462587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167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32B330-BFDA-98A7-8596-ECEB84013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92" y="347730"/>
            <a:ext cx="11153104" cy="6156101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What are you willing to pay for something/someone extremely important to you?</a:t>
            </a:r>
          </a:p>
          <a:p>
            <a:pPr lvl="1"/>
            <a:r>
              <a:rPr lang="en-US" sz="3600" dirty="0">
                <a:latin typeface="Cambria" panose="02040503050406030204" pitchFamily="18" charset="0"/>
              </a:rPr>
              <a:t>		</a:t>
            </a:r>
            <a:r>
              <a:rPr lang="en-US" sz="3600" i="0" dirty="0">
                <a:latin typeface="Cambria" panose="02040503050406030204" pitchFamily="18" charset="0"/>
              </a:rPr>
              <a:t>*Pearl of great price – Matthew 13</a:t>
            </a:r>
          </a:p>
          <a:p>
            <a:pPr lvl="1"/>
            <a:r>
              <a:rPr lang="en-US" sz="3600" i="0" dirty="0">
                <a:latin typeface="Cambria" panose="02040503050406030204" pitchFamily="18" charset="0"/>
              </a:rPr>
              <a:t>		*You! I Corinthians 7: 23 “You were bought at a price…”</a:t>
            </a:r>
          </a:p>
          <a:p>
            <a:pPr lvl="1"/>
            <a:endParaRPr lang="en-US" sz="3600" i="0" dirty="0">
              <a:latin typeface="Cambria" panose="02040503050406030204" pitchFamily="18" charset="0"/>
            </a:endParaRPr>
          </a:p>
          <a:p>
            <a:pPr lvl="1"/>
            <a:r>
              <a:rPr lang="en-US" sz="3600" i="0" dirty="0">
                <a:latin typeface="Cambria" panose="02040503050406030204" pitchFamily="18" charset="0"/>
              </a:rPr>
              <a:t>What price have you – finish – pay and are now paying to live obedient to Jesus?</a:t>
            </a:r>
            <a:endParaRPr lang="en-US" sz="3600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297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701C0CAB-6A03-4C6A-9FAA-2198477536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826000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982E0B2-AA9C-441C-A08E-A9DF9CF12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728046" y="4869342"/>
            <a:ext cx="1623711" cy="630920"/>
            <a:chOff x="9588346" y="4824892"/>
            <a:chExt cx="1623711" cy="630920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A4A2E074-C10D-4C57-AB72-B631E4D771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 flipH="1">
              <a:off x="10267789" y="4452443"/>
              <a:ext cx="571820" cy="1316717"/>
            </a:xfrm>
            <a:custGeom>
              <a:avLst/>
              <a:gdLst>
                <a:gd name="connsiteX0" fmla="*/ 282417 w 571820"/>
                <a:gd name="connsiteY0" fmla="*/ 0 h 1316717"/>
                <a:gd name="connsiteX1" fmla="*/ 285910 w 571820"/>
                <a:gd name="connsiteY1" fmla="*/ 3175 h 1316717"/>
                <a:gd name="connsiteX2" fmla="*/ 287393 w 571820"/>
                <a:gd name="connsiteY2" fmla="*/ 1827 h 1316717"/>
                <a:gd name="connsiteX3" fmla="*/ 289403 w 571820"/>
                <a:gd name="connsiteY3" fmla="*/ 0 h 1316717"/>
                <a:gd name="connsiteX4" fmla="*/ 289403 w 571820"/>
                <a:gd name="connsiteY4" fmla="*/ 6349 h 1316717"/>
                <a:gd name="connsiteX5" fmla="*/ 309203 w 571820"/>
                <a:gd name="connsiteY5" fmla="*/ 24345 h 1316717"/>
                <a:gd name="connsiteX6" fmla="*/ 571820 w 571820"/>
                <a:gd name="connsiteY6" fmla="*/ 658359 h 1316717"/>
                <a:gd name="connsiteX7" fmla="*/ 309203 w 571820"/>
                <a:gd name="connsiteY7" fmla="*/ 1292372 h 1316717"/>
                <a:gd name="connsiteX8" fmla="*/ 289403 w 571820"/>
                <a:gd name="connsiteY8" fmla="*/ 1310368 h 1316717"/>
                <a:gd name="connsiteX9" fmla="*/ 289403 w 571820"/>
                <a:gd name="connsiteY9" fmla="*/ 1316717 h 1316717"/>
                <a:gd name="connsiteX10" fmla="*/ 287393 w 571820"/>
                <a:gd name="connsiteY10" fmla="*/ 1314890 h 1316717"/>
                <a:gd name="connsiteX11" fmla="*/ 285910 w 571820"/>
                <a:gd name="connsiteY11" fmla="*/ 1313542 h 1316717"/>
                <a:gd name="connsiteX12" fmla="*/ 282417 w 571820"/>
                <a:gd name="connsiteY12" fmla="*/ 1316717 h 1316717"/>
                <a:gd name="connsiteX13" fmla="*/ 282417 w 571820"/>
                <a:gd name="connsiteY13" fmla="*/ 1310367 h 1316717"/>
                <a:gd name="connsiteX14" fmla="*/ 262617 w 571820"/>
                <a:gd name="connsiteY14" fmla="*/ 1292372 h 1316717"/>
                <a:gd name="connsiteX15" fmla="*/ 0 w 571820"/>
                <a:gd name="connsiteY15" fmla="*/ 658358 h 1316717"/>
                <a:gd name="connsiteX16" fmla="*/ 262617 w 571820"/>
                <a:gd name="connsiteY16" fmla="*/ 24345 h 1316717"/>
                <a:gd name="connsiteX17" fmla="*/ 282417 w 571820"/>
                <a:gd name="connsiteY17" fmla="*/ 6349 h 13167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571820" h="1316717">
                  <a:moveTo>
                    <a:pt x="282417" y="0"/>
                  </a:moveTo>
                  <a:lnTo>
                    <a:pt x="285910" y="3175"/>
                  </a:lnTo>
                  <a:lnTo>
                    <a:pt x="287393" y="1827"/>
                  </a:lnTo>
                  <a:lnTo>
                    <a:pt x="289403" y="0"/>
                  </a:lnTo>
                  <a:lnTo>
                    <a:pt x="289403" y="6349"/>
                  </a:lnTo>
                  <a:lnTo>
                    <a:pt x="309203" y="24345"/>
                  </a:lnTo>
                  <a:cubicBezTo>
                    <a:pt x="471461" y="186603"/>
                    <a:pt x="571820" y="410761"/>
                    <a:pt x="571820" y="658359"/>
                  </a:cubicBezTo>
                  <a:cubicBezTo>
                    <a:pt x="571820" y="905956"/>
                    <a:pt x="471461" y="1130114"/>
                    <a:pt x="309203" y="1292372"/>
                  </a:cubicBezTo>
                  <a:lnTo>
                    <a:pt x="289403" y="1310368"/>
                  </a:lnTo>
                  <a:lnTo>
                    <a:pt x="289403" y="1316717"/>
                  </a:lnTo>
                  <a:lnTo>
                    <a:pt x="287393" y="1314890"/>
                  </a:lnTo>
                  <a:lnTo>
                    <a:pt x="285910" y="1313542"/>
                  </a:lnTo>
                  <a:lnTo>
                    <a:pt x="282417" y="1316717"/>
                  </a:lnTo>
                  <a:lnTo>
                    <a:pt x="282417" y="1310367"/>
                  </a:lnTo>
                  <a:lnTo>
                    <a:pt x="262617" y="1292372"/>
                  </a:lnTo>
                  <a:cubicBezTo>
                    <a:pt x="100359" y="1130113"/>
                    <a:pt x="0" y="905956"/>
                    <a:pt x="0" y="658358"/>
                  </a:cubicBezTo>
                  <a:cubicBezTo>
                    <a:pt x="0" y="410761"/>
                    <a:pt x="100359" y="186603"/>
                    <a:pt x="262617" y="24345"/>
                  </a:cubicBezTo>
                  <a:lnTo>
                    <a:pt x="282417" y="6349"/>
                  </a:lnTo>
                  <a:close/>
                </a:path>
              </a:pathLst>
            </a:custGeom>
            <a:solidFill>
              <a:schemeClr val="accent4">
                <a:alpha val="40000"/>
              </a:schemeClr>
            </a:solidFill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0B037EB3-1772-4BA8-A95A-E5DBDFEA32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GrpSpPr>
          <p:grpSpPr>
            <a:xfrm rot="2700000" flipH="1">
              <a:off x="10112436" y="4359902"/>
              <a:ext cx="571820" cy="1620000"/>
              <a:chOff x="8482785" y="4330454"/>
              <a:chExt cx="571820" cy="1620000"/>
            </a:xfrm>
          </p:grpSpPr>
          <p:sp>
            <p:nvSpPr>
              <p:cNvPr id="17" name="Freeform: Shape 16">
                <a:extLst>
                  <a:ext uri="{FF2B5EF4-FFF2-40B4-BE49-F238E27FC236}">
                    <a16:creationId xmlns:a16="http://schemas.microsoft.com/office/drawing/2014/main" id="{A1F47AC1-63D0-47F3-9728-1A0A0543494B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SpPr>
            <p:spPr>
              <a:xfrm>
                <a:off x="8482785" y="4333632"/>
                <a:ext cx="571820" cy="1311956"/>
              </a:xfrm>
              <a:custGeom>
                <a:avLst/>
                <a:gdLst>
                  <a:gd name="connsiteX0" fmla="*/ 282417 w 571820"/>
                  <a:gd name="connsiteY0" fmla="*/ 0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82417 w 571820"/>
                  <a:gd name="connsiteY0" fmla="*/ 6349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17" fmla="*/ 282417 w 571820"/>
                  <a:gd name="connsiteY17" fmla="*/ 6349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289403 w 571820"/>
                  <a:gd name="connsiteY4" fmla="*/ 6349 h 1316717"/>
                  <a:gd name="connsiteX5" fmla="*/ 309203 w 571820"/>
                  <a:gd name="connsiteY5" fmla="*/ 24345 h 1316717"/>
                  <a:gd name="connsiteX6" fmla="*/ 571820 w 571820"/>
                  <a:gd name="connsiteY6" fmla="*/ 658359 h 1316717"/>
                  <a:gd name="connsiteX7" fmla="*/ 309203 w 571820"/>
                  <a:gd name="connsiteY7" fmla="*/ 1292372 h 1316717"/>
                  <a:gd name="connsiteX8" fmla="*/ 289403 w 571820"/>
                  <a:gd name="connsiteY8" fmla="*/ 1310368 h 1316717"/>
                  <a:gd name="connsiteX9" fmla="*/ 289403 w 571820"/>
                  <a:gd name="connsiteY9" fmla="*/ 1316717 h 1316717"/>
                  <a:gd name="connsiteX10" fmla="*/ 287393 w 571820"/>
                  <a:gd name="connsiteY10" fmla="*/ 1314890 h 1316717"/>
                  <a:gd name="connsiteX11" fmla="*/ 285910 w 571820"/>
                  <a:gd name="connsiteY11" fmla="*/ 1313542 h 1316717"/>
                  <a:gd name="connsiteX12" fmla="*/ 282417 w 571820"/>
                  <a:gd name="connsiteY12" fmla="*/ 1316717 h 1316717"/>
                  <a:gd name="connsiteX13" fmla="*/ 282417 w 571820"/>
                  <a:gd name="connsiteY13" fmla="*/ 1310367 h 1316717"/>
                  <a:gd name="connsiteX14" fmla="*/ 262617 w 571820"/>
                  <a:gd name="connsiteY14" fmla="*/ 1292372 h 1316717"/>
                  <a:gd name="connsiteX15" fmla="*/ 0 w 571820"/>
                  <a:gd name="connsiteY15" fmla="*/ 658358 h 1316717"/>
                  <a:gd name="connsiteX16" fmla="*/ 262617 w 571820"/>
                  <a:gd name="connsiteY16" fmla="*/ 24345 h 1316717"/>
                  <a:gd name="connsiteX0" fmla="*/ 262617 w 571820"/>
                  <a:gd name="connsiteY0" fmla="*/ 24345 h 1316717"/>
                  <a:gd name="connsiteX1" fmla="*/ 285910 w 571820"/>
                  <a:gd name="connsiteY1" fmla="*/ 3175 h 1316717"/>
                  <a:gd name="connsiteX2" fmla="*/ 287393 w 571820"/>
                  <a:gd name="connsiteY2" fmla="*/ 1827 h 1316717"/>
                  <a:gd name="connsiteX3" fmla="*/ 289403 w 571820"/>
                  <a:gd name="connsiteY3" fmla="*/ 0 h 1316717"/>
                  <a:gd name="connsiteX4" fmla="*/ 309203 w 571820"/>
                  <a:gd name="connsiteY4" fmla="*/ 24345 h 1316717"/>
                  <a:gd name="connsiteX5" fmla="*/ 571820 w 571820"/>
                  <a:gd name="connsiteY5" fmla="*/ 658359 h 1316717"/>
                  <a:gd name="connsiteX6" fmla="*/ 309203 w 571820"/>
                  <a:gd name="connsiteY6" fmla="*/ 1292372 h 1316717"/>
                  <a:gd name="connsiteX7" fmla="*/ 289403 w 571820"/>
                  <a:gd name="connsiteY7" fmla="*/ 1310368 h 1316717"/>
                  <a:gd name="connsiteX8" fmla="*/ 289403 w 571820"/>
                  <a:gd name="connsiteY8" fmla="*/ 1316717 h 1316717"/>
                  <a:gd name="connsiteX9" fmla="*/ 287393 w 571820"/>
                  <a:gd name="connsiteY9" fmla="*/ 1314890 h 1316717"/>
                  <a:gd name="connsiteX10" fmla="*/ 285910 w 571820"/>
                  <a:gd name="connsiteY10" fmla="*/ 1313542 h 1316717"/>
                  <a:gd name="connsiteX11" fmla="*/ 282417 w 571820"/>
                  <a:gd name="connsiteY11" fmla="*/ 1316717 h 1316717"/>
                  <a:gd name="connsiteX12" fmla="*/ 282417 w 571820"/>
                  <a:gd name="connsiteY12" fmla="*/ 1310367 h 1316717"/>
                  <a:gd name="connsiteX13" fmla="*/ 262617 w 571820"/>
                  <a:gd name="connsiteY13" fmla="*/ 1292372 h 1316717"/>
                  <a:gd name="connsiteX14" fmla="*/ 0 w 571820"/>
                  <a:gd name="connsiteY14" fmla="*/ 658358 h 1316717"/>
                  <a:gd name="connsiteX15" fmla="*/ 262617 w 571820"/>
                  <a:gd name="connsiteY15" fmla="*/ 24345 h 1316717"/>
                  <a:gd name="connsiteX0" fmla="*/ 262617 w 571820"/>
                  <a:gd name="connsiteY0" fmla="*/ 22518 h 1314890"/>
                  <a:gd name="connsiteX1" fmla="*/ 285910 w 571820"/>
                  <a:gd name="connsiteY1" fmla="*/ 1348 h 1314890"/>
                  <a:gd name="connsiteX2" fmla="*/ 287393 w 571820"/>
                  <a:gd name="connsiteY2" fmla="*/ 0 h 1314890"/>
                  <a:gd name="connsiteX3" fmla="*/ 309203 w 571820"/>
                  <a:gd name="connsiteY3" fmla="*/ 22518 h 1314890"/>
                  <a:gd name="connsiteX4" fmla="*/ 571820 w 571820"/>
                  <a:gd name="connsiteY4" fmla="*/ 656532 h 1314890"/>
                  <a:gd name="connsiteX5" fmla="*/ 309203 w 571820"/>
                  <a:gd name="connsiteY5" fmla="*/ 1290545 h 1314890"/>
                  <a:gd name="connsiteX6" fmla="*/ 289403 w 571820"/>
                  <a:gd name="connsiteY6" fmla="*/ 1308541 h 1314890"/>
                  <a:gd name="connsiteX7" fmla="*/ 289403 w 571820"/>
                  <a:gd name="connsiteY7" fmla="*/ 1314890 h 1314890"/>
                  <a:gd name="connsiteX8" fmla="*/ 287393 w 571820"/>
                  <a:gd name="connsiteY8" fmla="*/ 1313063 h 1314890"/>
                  <a:gd name="connsiteX9" fmla="*/ 285910 w 571820"/>
                  <a:gd name="connsiteY9" fmla="*/ 1311715 h 1314890"/>
                  <a:gd name="connsiteX10" fmla="*/ 282417 w 571820"/>
                  <a:gd name="connsiteY10" fmla="*/ 1314890 h 1314890"/>
                  <a:gd name="connsiteX11" fmla="*/ 282417 w 571820"/>
                  <a:gd name="connsiteY11" fmla="*/ 1308540 h 1314890"/>
                  <a:gd name="connsiteX12" fmla="*/ 262617 w 571820"/>
                  <a:gd name="connsiteY12" fmla="*/ 1290545 h 1314890"/>
                  <a:gd name="connsiteX13" fmla="*/ 0 w 571820"/>
                  <a:gd name="connsiteY13" fmla="*/ 656531 h 1314890"/>
                  <a:gd name="connsiteX14" fmla="*/ 262617 w 571820"/>
                  <a:gd name="connsiteY14" fmla="*/ 22518 h 1314890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82417 w 571820"/>
                  <a:gd name="connsiteY10" fmla="*/ 1307192 h 1313542"/>
                  <a:gd name="connsiteX11" fmla="*/ 262617 w 571820"/>
                  <a:gd name="connsiteY11" fmla="*/ 1289197 h 1313542"/>
                  <a:gd name="connsiteX12" fmla="*/ 0 w 571820"/>
                  <a:gd name="connsiteY12" fmla="*/ 655183 h 1313542"/>
                  <a:gd name="connsiteX13" fmla="*/ 262617 w 571820"/>
                  <a:gd name="connsiteY13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82417 w 571820"/>
                  <a:gd name="connsiteY9" fmla="*/ 1313542 h 1313542"/>
                  <a:gd name="connsiteX10" fmla="*/ 262617 w 571820"/>
                  <a:gd name="connsiteY10" fmla="*/ 1289197 h 1313542"/>
                  <a:gd name="connsiteX11" fmla="*/ 0 w 571820"/>
                  <a:gd name="connsiteY11" fmla="*/ 655183 h 1313542"/>
                  <a:gd name="connsiteX12" fmla="*/ 262617 w 571820"/>
                  <a:gd name="connsiteY12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85910 w 571820"/>
                  <a:gd name="connsiteY8" fmla="*/ 1310367 h 1313542"/>
                  <a:gd name="connsiteX9" fmla="*/ 262617 w 571820"/>
                  <a:gd name="connsiteY9" fmla="*/ 1289197 h 1313542"/>
                  <a:gd name="connsiteX10" fmla="*/ 0 w 571820"/>
                  <a:gd name="connsiteY10" fmla="*/ 655183 h 1313542"/>
                  <a:gd name="connsiteX11" fmla="*/ 262617 w 571820"/>
                  <a:gd name="connsiteY11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87393 w 571820"/>
                  <a:gd name="connsiteY7" fmla="*/ 1311715 h 1313542"/>
                  <a:gd name="connsiteX8" fmla="*/ 262617 w 571820"/>
                  <a:gd name="connsiteY8" fmla="*/ 1289197 h 1313542"/>
                  <a:gd name="connsiteX9" fmla="*/ 0 w 571820"/>
                  <a:gd name="connsiteY9" fmla="*/ 655183 h 1313542"/>
                  <a:gd name="connsiteX10" fmla="*/ 262617 w 571820"/>
                  <a:gd name="connsiteY10" fmla="*/ 21170 h 1313542"/>
                  <a:gd name="connsiteX0" fmla="*/ 262617 w 571820"/>
                  <a:gd name="connsiteY0" fmla="*/ 21170 h 1313542"/>
                  <a:gd name="connsiteX1" fmla="*/ 285910 w 571820"/>
                  <a:gd name="connsiteY1" fmla="*/ 0 h 1313542"/>
                  <a:gd name="connsiteX2" fmla="*/ 309203 w 571820"/>
                  <a:gd name="connsiteY2" fmla="*/ 21170 h 1313542"/>
                  <a:gd name="connsiteX3" fmla="*/ 571820 w 571820"/>
                  <a:gd name="connsiteY3" fmla="*/ 655184 h 1313542"/>
                  <a:gd name="connsiteX4" fmla="*/ 309203 w 571820"/>
                  <a:gd name="connsiteY4" fmla="*/ 1289197 h 1313542"/>
                  <a:gd name="connsiteX5" fmla="*/ 289403 w 571820"/>
                  <a:gd name="connsiteY5" fmla="*/ 1307193 h 1313542"/>
                  <a:gd name="connsiteX6" fmla="*/ 289403 w 571820"/>
                  <a:gd name="connsiteY6" fmla="*/ 1313542 h 1313542"/>
                  <a:gd name="connsiteX7" fmla="*/ 262617 w 571820"/>
                  <a:gd name="connsiteY7" fmla="*/ 1289197 h 1313542"/>
                  <a:gd name="connsiteX8" fmla="*/ 0 w 571820"/>
                  <a:gd name="connsiteY8" fmla="*/ 655183 h 1313542"/>
                  <a:gd name="connsiteX9" fmla="*/ 262617 w 571820"/>
                  <a:gd name="connsiteY9" fmla="*/ 21170 h 1313542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9403 w 571820"/>
                  <a:gd name="connsiteY5" fmla="*/ 1307193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64739"/>
                  <a:gd name="connsiteX1" fmla="*/ 285910 w 571820"/>
                  <a:gd name="connsiteY1" fmla="*/ 0 h 1364739"/>
                  <a:gd name="connsiteX2" fmla="*/ 309203 w 571820"/>
                  <a:gd name="connsiteY2" fmla="*/ 21170 h 1364739"/>
                  <a:gd name="connsiteX3" fmla="*/ 571820 w 571820"/>
                  <a:gd name="connsiteY3" fmla="*/ 655184 h 1364739"/>
                  <a:gd name="connsiteX4" fmla="*/ 309203 w 571820"/>
                  <a:gd name="connsiteY4" fmla="*/ 1289197 h 1364739"/>
                  <a:gd name="connsiteX5" fmla="*/ 285832 w 571820"/>
                  <a:gd name="connsiteY5" fmla="*/ 1311956 h 1364739"/>
                  <a:gd name="connsiteX6" fmla="*/ 177485 w 571820"/>
                  <a:gd name="connsiteY6" fmla="*/ 1364739 h 1364739"/>
                  <a:gd name="connsiteX7" fmla="*/ 262617 w 571820"/>
                  <a:gd name="connsiteY7" fmla="*/ 1289197 h 1364739"/>
                  <a:gd name="connsiteX8" fmla="*/ 0 w 571820"/>
                  <a:gd name="connsiteY8" fmla="*/ 655183 h 1364739"/>
                  <a:gd name="connsiteX9" fmla="*/ 262617 w 571820"/>
                  <a:gd name="connsiteY9" fmla="*/ 21170 h 1364739"/>
                  <a:gd name="connsiteX0" fmla="*/ 262617 w 571820"/>
                  <a:gd name="connsiteY0" fmla="*/ 21170 h 1311956"/>
                  <a:gd name="connsiteX1" fmla="*/ 285910 w 571820"/>
                  <a:gd name="connsiteY1" fmla="*/ 0 h 1311956"/>
                  <a:gd name="connsiteX2" fmla="*/ 309203 w 571820"/>
                  <a:gd name="connsiteY2" fmla="*/ 21170 h 1311956"/>
                  <a:gd name="connsiteX3" fmla="*/ 571820 w 571820"/>
                  <a:gd name="connsiteY3" fmla="*/ 655184 h 1311956"/>
                  <a:gd name="connsiteX4" fmla="*/ 309203 w 571820"/>
                  <a:gd name="connsiteY4" fmla="*/ 1289197 h 1311956"/>
                  <a:gd name="connsiteX5" fmla="*/ 285832 w 571820"/>
                  <a:gd name="connsiteY5" fmla="*/ 1311956 h 1311956"/>
                  <a:gd name="connsiteX6" fmla="*/ 262617 w 571820"/>
                  <a:gd name="connsiteY6" fmla="*/ 1289197 h 1311956"/>
                  <a:gd name="connsiteX7" fmla="*/ 0 w 571820"/>
                  <a:gd name="connsiteY7" fmla="*/ 655183 h 1311956"/>
                  <a:gd name="connsiteX8" fmla="*/ 262617 w 571820"/>
                  <a:gd name="connsiteY8" fmla="*/ 21170 h 131195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571820" h="1311956">
                    <a:moveTo>
                      <a:pt x="262617" y="21170"/>
                    </a:moveTo>
                    <a:lnTo>
                      <a:pt x="285910" y="0"/>
                    </a:lnTo>
                    <a:lnTo>
                      <a:pt x="309203" y="21170"/>
                    </a:lnTo>
                    <a:cubicBezTo>
                      <a:pt x="471461" y="183428"/>
                      <a:pt x="571820" y="407586"/>
                      <a:pt x="571820" y="655184"/>
                    </a:cubicBezTo>
                    <a:cubicBezTo>
                      <a:pt x="571820" y="902781"/>
                      <a:pt x="471461" y="1126939"/>
                      <a:pt x="309203" y="1289197"/>
                    </a:cubicBezTo>
                    <a:lnTo>
                      <a:pt x="285832" y="1311956"/>
                    </a:lnTo>
                    <a:lnTo>
                      <a:pt x="262617" y="1289197"/>
                    </a:lnTo>
                    <a:cubicBezTo>
                      <a:pt x="100359" y="1126938"/>
                      <a:pt x="0" y="902781"/>
                      <a:pt x="0" y="655183"/>
                    </a:cubicBezTo>
                    <a:cubicBezTo>
                      <a:pt x="0" y="407586"/>
                      <a:pt x="100359" y="183428"/>
                      <a:pt x="262617" y="21170"/>
                    </a:cubicBezTo>
                    <a:close/>
                  </a:path>
                </a:pathLst>
              </a:cu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803A57D6-0C36-4560-A08A-16768551EF6F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CxnSpPr>
                <a:cxnSpLocks/>
              </p:cNvCxnSpPr>
              <p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:nvPr>
            </p:nvCxnSpPr>
            <p:spPr>
              <a:xfrm>
                <a:off x="8768695" y="4330454"/>
                <a:ext cx="0" cy="1620000"/>
              </a:xfrm>
              <a:prstGeom prst="line">
                <a:avLst/>
              </a:prstGeom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CA5B2A81-2C8E-4963-AFD4-E539D168B4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5CD1744-DF77-91C6-EAC6-D34B2B8978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66050" y="1079500"/>
            <a:ext cx="3884962" cy="2138400"/>
          </a:xfr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en-US" dirty="0"/>
              <a:t>obedience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4AAA4D1-CC49-343A-73D0-764B23BC1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66051" y="4113213"/>
            <a:ext cx="3884961" cy="1655762"/>
          </a:xfrm>
        </p:spPr>
        <p:txBody>
          <a:bodyPr vert="horz" lIns="0" tIns="0" rIns="0" bIns="0" rtlCol="0" anchor="t" anchorCtr="0">
            <a:normAutofit/>
          </a:bodyPr>
          <a:lstStyle/>
          <a:p>
            <a:pPr algn="ctr"/>
            <a:r>
              <a:rPr lang="en-US" sz="3200" i="0" dirty="0">
                <a:latin typeface="Cambria" panose="02040503050406030204" pitchFamily="18" charset="0"/>
              </a:rPr>
              <a:t>In your life - effects everything!</a:t>
            </a:r>
          </a:p>
        </p:txBody>
      </p:sp>
      <p:sp>
        <p:nvSpPr>
          <p:cNvPr id="22" name="Rectangle 5">
            <a:extLst>
              <a:ext uri="{FF2B5EF4-FFF2-40B4-BE49-F238E27FC236}">
                <a16:creationId xmlns:a16="http://schemas.microsoft.com/office/drawing/2014/main" id="{6828D311-B582-473B-A71A-00BAEFDDF0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443748" y="443198"/>
            <a:ext cx="6660000" cy="5760000"/>
          </a:xfrm>
          <a:custGeom>
            <a:avLst/>
            <a:gdLst>
              <a:gd name="connsiteX0" fmla="*/ 0 w 6660000"/>
              <a:gd name="connsiteY0" fmla="*/ 0 h 5760000"/>
              <a:gd name="connsiteX1" fmla="*/ 6660000 w 6660000"/>
              <a:gd name="connsiteY1" fmla="*/ 0 h 5760000"/>
              <a:gd name="connsiteX2" fmla="*/ 6660000 w 6660000"/>
              <a:gd name="connsiteY2" fmla="*/ 5760000 h 5760000"/>
              <a:gd name="connsiteX3" fmla="*/ 0 w 6660000"/>
              <a:gd name="connsiteY3" fmla="*/ 5760000 h 5760000"/>
              <a:gd name="connsiteX4" fmla="*/ 0 w 6660000"/>
              <a:gd name="connsiteY4" fmla="*/ 0 h 5760000"/>
              <a:gd name="connsiteX0" fmla="*/ 6660000 w 6751440"/>
              <a:gd name="connsiteY0" fmla="*/ 0 h 5760000"/>
              <a:gd name="connsiteX1" fmla="*/ 6660000 w 6751440"/>
              <a:gd name="connsiteY1" fmla="*/ 5760000 h 5760000"/>
              <a:gd name="connsiteX2" fmla="*/ 0 w 6751440"/>
              <a:gd name="connsiteY2" fmla="*/ 5760000 h 5760000"/>
              <a:gd name="connsiteX3" fmla="*/ 0 w 6751440"/>
              <a:gd name="connsiteY3" fmla="*/ 0 h 5760000"/>
              <a:gd name="connsiteX4" fmla="*/ 6751440 w 6751440"/>
              <a:gd name="connsiteY4" fmla="*/ 9144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4" fmla="*/ 5068690 w 6660000"/>
              <a:gd name="connsiteY4" fmla="*/ 22479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0" fmla="*/ 6660000 w 6660000"/>
              <a:gd name="connsiteY0" fmla="*/ 5760000 h 5760000"/>
              <a:gd name="connsiteX1" fmla="*/ 0 w 6660000"/>
              <a:gd name="connsiteY1" fmla="*/ 5760000 h 5760000"/>
              <a:gd name="connsiteX2" fmla="*/ 0 w 6660000"/>
              <a:gd name="connsiteY2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60000" h="5760000">
                <a:moveTo>
                  <a:pt x="6660000" y="5760000"/>
                </a:moveTo>
                <a:lnTo>
                  <a:pt x="0" y="5760000"/>
                </a:lnTo>
                <a:lnTo>
                  <a:pt x="0" y="0"/>
                </a:lnTo>
              </a:path>
            </a:pathLst>
          </a:cu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 descr="Domino dominoes on a table&#10;&#10;Description automatically generated">
            <a:extLst>
              <a:ext uri="{FF2B5EF4-FFF2-40B4-BE49-F238E27FC236}">
                <a16:creationId xmlns:a16="http://schemas.microsoft.com/office/drawing/2014/main" id="{E7D8C09D-E18A-5627-C516-1CE73F0AAFC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0" r="192" b="8282"/>
          <a:stretch/>
        </p:blipFill>
        <p:spPr>
          <a:xfrm>
            <a:off x="257586" y="443197"/>
            <a:ext cx="6846159" cy="5760000"/>
          </a:xfrm>
          <a:prstGeom prst="rect">
            <a:avLst/>
          </a:prstGeom>
        </p:spPr>
      </p:pic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9E7C23BC-DAA6-40E1-8166-B8C4439D14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9438531" y="3690871"/>
            <a:ext cx="540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5">
            <a:extLst>
              <a:ext uri="{FF2B5EF4-FFF2-40B4-BE49-F238E27FC236}">
                <a16:creationId xmlns:a16="http://schemas.microsoft.com/office/drawing/2014/main" id="{950B4532-90B0-4F38-8B86-C84A0416EF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443748" y="6203198"/>
            <a:ext cx="6660000" cy="0"/>
          </a:xfrm>
          <a:custGeom>
            <a:avLst/>
            <a:gdLst>
              <a:gd name="connsiteX0" fmla="*/ 0 w 6660000"/>
              <a:gd name="connsiteY0" fmla="*/ 0 h 5760000"/>
              <a:gd name="connsiteX1" fmla="*/ 6660000 w 6660000"/>
              <a:gd name="connsiteY1" fmla="*/ 0 h 5760000"/>
              <a:gd name="connsiteX2" fmla="*/ 6660000 w 6660000"/>
              <a:gd name="connsiteY2" fmla="*/ 5760000 h 5760000"/>
              <a:gd name="connsiteX3" fmla="*/ 0 w 6660000"/>
              <a:gd name="connsiteY3" fmla="*/ 5760000 h 5760000"/>
              <a:gd name="connsiteX4" fmla="*/ 0 w 6660000"/>
              <a:gd name="connsiteY4" fmla="*/ 0 h 5760000"/>
              <a:gd name="connsiteX0" fmla="*/ 6660000 w 6751440"/>
              <a:gd name="connsiteY0" fmla="*/ 0 h 5760000"/>
              <a:gd name="connsiteX1" fmla="*/ 6660000 w 6751440"/>
              <a:gd name="connsiteY1" fmla="*/ 5760000 h 5760000"/>
              <a:gd name="connsiteX2" fmla="*/ 0 w 6751440"/>
              <a:gd name="connsiteY2" fmla="*/ 5760000 h 5760000"/>
              <a:gd name="connsiteX3" fmla="*/ 0 w 6751440"/>
              <a:gd name="connsiteY3" fmla="*/ 0 h 5760000"/>
              <a:gd name="connsiteX4" fmla="*/ 6751440 w 6751440"/>
              <a:gd name="connsiteY4" fmla="*/ 9144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4" fmla="*/ 5068690 w 6660000"/>
              <a:gd name="connsiteY4" fmla="*/ 22479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0" fmla="*/ 6660000 w 6660000"/>
              <a:gd name="connsiteY0" fmla="*/ 5760000 h 5760000"/>
              <a:gd name="connsiteX1" fmla="*/ 0 w 6660000"/>
              <a:gd name="connsiteY1" fmla="*/ 5760000 h 5760000"/>
              <a:gd name="connsiteX2" fmla="*/ 0 w 6660000"/>
              <a:gd name="connsiteY2" fmla="*/ 0 h 5760000"/>
              <a:gd name="connsiteX0" fmla="*/ 6660000 w 6660000"/>
              <a:gd name="connsiteY0" fmla="*/ 0 h 0"/>
              <a:gd name="connsiteX1" fmla="*/ 0 w 6660000"/>
              <a:gd name="connsiteY1" fmla="*/ 0 h 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660000">
                <a:moveTo>
                  <a:pt x="6660000" y="0"/>
                </a:moveTo>
                <a:lnTo>
                  <a:pt x="0" y="0"/>
                </a:lnTo>
              </a:path>
            </a:pathLst>
          </a:custGeom>
          <a:solidFill>
            <a:schemeClr val="tx2">
              <a:alpha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Rectangle 5">
            <a:extLst>
              <a:ext uri="{FF2B5EF4-FFF2-40B4-BE49-F238E27FC236}">
                <a16:creationId xmlns:a16="http://schemas.microsoft.com/office/drawing/2014/main" id="{5B28FD85-59C0-44FE-822A-75F0E9D2EE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V="1">
            <a:off x="7103748" y="443198"/>
            <a:ext cx="0" cy="5760000"/>
          </a:xfrm>
          <a:custGeom>
            <a:avLst/>
            <a:gdLst>
              <a:gd name="connsiteX0" fmla="*/ 0 w 6660000"/>
              <a:gd name="connsiteY0" fmla="*/ 0 h 5760000"/>
              <a:gd name="connsiteX1" fmla="*/ 6660000 w 6660000"/>
              <a:gd name="connsiteY1" fmla="*/ 0 h 5760000"/>
              <a:gd name="connsiteX2" fmla="*/ 6660000 w 6660000"/>
              <a:gd name="connsiteY2" fmla="*/ 5760000 h 5760000"/>
              <a:gd name="connsiteX3" fmla="*/ 0 w 6660000"/>
              <a:gd name="connsiteY3" fmla="*/ 5760000 h 5760000"/>
              <a:gd name="connsiteX4" fmla="*/ 0 w 6660000"/>
              <a:gd name="connsiteY4" fmla="*/ 0 h 5760000"/>
              <a:gd name="connsiteX0" fmla="*/ 6660000 w 6751440"/>
              <a:gd name="connsiteY0" fmla="*/ 0 h 5760000"/>
              <a:gd name="connsiteX1" fmla="*/ 6660000 w 6751440"/>
              <a:gd name="connsiteY1" fmla="*/ 5760000 h 5760000"/>
              <a:gd name="connsiteX2" fmla="*/ 0 w 6751440"/>
              <a:gd name="connsiteY2" fmla="*/ 5760000 h 5760000"/>
              <a:gd name="connsiteX3" fmla="*/ 0 w 6751440"/>
              <a:gd name="connsiteY3" fmla="*/ 0 h 5760000"/>
              <a:gd name="connsiteX4" fmla="*/ 6751440 w 6751440"/>
              <a:gd name="connsiteY4" fmla="*/ 9144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4" fmla="*/ 5068690 w 6660000"/>
              <a:gd name="connsiteY4" fmla="*/ 224790 h 5760000"/>
              <a:gd name="connsiteX0" fmla="*/ 6660000 w 6660000"/>
              <a:gd name="connsiteY0" fmla="*/ 0 h 5760000"/>
              <a:gd name="connsiteX1" fmla="*/ 6660000 w 6660000"/>
              <a:gd name="connsiteY1" fmla="*/ 5760000 h 5760000"/>
              <a:gd name="connsiteX2" fmla="*/ 0 w 6660000"/>
              <a:gd name="connsiteY2" fmla="*/ 5760000 h 5760000"/>
              <a:gd name="connsiteX3" fmla="*/ 0 w 6660000"/>
              <a:gd name="connsiteY3" fmla="*/ 0 h 5760000"/>
              <a:gd name="connsiteX0" fmla="*/ 6660000 w 6660000"/>
              <a:gd name="connsiteY0" fmla="*/ 5760000 h 5760000"/>
              <a:gd name="connsiteX1" fmla="*/ 0 w 6660000"/>
              <a:gd name="connsiteY1" fmla="*/ 5760000 h 5760000"/>
              <a:gd name="connsiteX2" fmla="*/ 0 w 6660000"/>
              <a:gd name="connsiteY2" fmla="*/ 0 h 5760000"/>
              <a:gd name="connsiteX0" fmla="*/ 0 w 0"/>
              <a:gd name="connsiteY0" fmla="*/ 5760000 h 5760000"/>
              <a:gd name="connsiteX1" fmla="*/ 0 w 0"/>
              <a:gd name="connsiteY1" fmla="*/ 0 h 57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h="5760000">
                <a:moveTo>
                  <a:pt x="0" y="5760000"/>
                </a:moveTo>
                <a:lnTo>
                  <a:pt x="0" y="0"/>
                </a:lnTo>
              </a:path>
            </a:pathLst>
          </a:custGeom>
          <a:solidFill>
            <a:schemeClr val="tx2">
              <a:alpha val="8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86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4" name="Rectangle 13">
            <a:extLst>
              <a:ext uri="{FF2B5EF4-FFF2-40B4-BE49-F238E27FC236}">
                <a16:creationId xmlns:a16="http://schemas.microsoft.com/office/drawing/2014/main" id="{1AEB7F98-32EC-40D3-89EE-C843302316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6702301E-052B-909A-993D-53DA6ACC9C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988" y="540033"/>
            <a:ext cx="3884962" cy="1331604"/>
          </a:xfrm>
        </p:spPr>
        <p:txBody>
          <a:bodyPr vert="horz" lIns="0" tIns="0" rIns="0" bIns="0" rtlCol="0" anchor="b" anchorCtr="0">
            <a:normAutofit/>
          </a:bodyPr>
          <a:lstStyle/>
          <a:p>
            <a:pPr algn="ctr"/>
            <a:r>
              <a:rPr lang="en-US" sz="2600" dirty="0"/>
              <a:t>Acts 20: 1 – 16  Paul on his way to Jerusalem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77C6DF49-CBE3-4038-AC78-35DE4FD7C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13469" y="2310207"/>
            <a:ext cx="540000" cy="0"/>
          </a:xfrm>
          <a:prstGeom prst="line">
            <a:avLst/>
          </a:prstGeom>
          <a:ln w="1016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BD6533-906B-CF7B-F926-FB6F5D923D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1971" y="2411670"/>
            <a:ext cx="4507605" cy="4195185"/>
          </a:xfrm>
        </p:spPr>
        <p:txBody>
          <a:bodyPr vert="horz" lIns="0" tIns="0" rIns="0" bIns="0" rtlCol="0" anchor="t" anchorCtr="0">
            <a:normAutofit lnSpcReduction="10000"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From Miletus to Kos to Rhodes to Patara to south of Cyprus…Paul stood on the ship’s deck … watching as they sailed pass Cyprus – a flood of memories and emotions must have hit Paul…</a:t>
            </a:r>
          </a:p>
        </p:txBody>
      </p:sp>
      <p:pic>
        <p:nvPicPr>
          <p:cNvPr id="9" name="Content Placeholder 8" descr="A map of the middle east&#10;&#10;Description automatically generated">
            <a:extLst>
              <a:ext uri="{FF2B5EF4-FFF2-40B4-BE49-F238E27FC236}">
                <a16:creationId xmlns:a16="http://schemas.microsoft.com/office/drawing/2014/main" id="{7B97AAFA-3235-13C9-3AC8-2AD450BCD441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l="8759" r="4609"/>
          <a:stretch/>
        </p:blipFill>
        <p:spPr>
          <a:xfrm>
            <a:off x="4979987" y="540033"/>
            <a:ext cx="6671025" cy="5775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8273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534898-4080-B73A-12F5-7BE6E70CAB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6519" y="422844"/>
            <a:ext cx="10565237" cy="6239814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The home of Barnabas – </a:t>
            </a:r>
          </a:p>
          <a:p>
            <a:pPr lvl="1"/>
            <a:r>
              <a:rPr lang="en-US" sz="2800" i="0" dirty="0">
                <a:latin typeface="Cambria" panose="02040503050406030204" pitchFamily="18" charset="0"/>
              </a:rPr>
              <a:t>Paul’s mentor and dear friend</a:t>
            </a:r>
          </a:p>
          <a:p>
            <a:pPr lvl="1"/>
            <a:r>
              <a:rPr lang="en-US" sz="2800" i="0" dirty="0">
                <a:latin typeface="Cambria" panose="02040503050406030204" pitchFamily="18" charset="0"/>
              </a:rPr>
              <a:t>The place of his 1</a:t>
            </a:r>
            <a:r>
              <a:rPr lang="en-US" sz="2800" i="0" baseline="30000" dirty="0">
                <a:latin typeface="Cambria" panose="02040503050406030204" pitchFamily="18" charset="0"/>
              </a:rPr>
              <a:t>st</a:t>
            </a:r>
            <a:r>
              <a:rPr lang="en-US" sz="2800" i="0" dirty="0">
                <a:latin typeface="Cambria" panose="02040503050406030204" pitchFamily="18" charset="0"/>
              </a:rPr>
              <a:t> missionary</a:t>
            </a:r>
          </a:p>
          <a:p>
            <a:pPr lvl="1"/>
            <a:r>
              <a:rPr lang="en-US" sz="2800" i="0" dirty="0">
                <a:latin typeface="Cambria" panose="02040503050406030204" pitchFamily="18" charset="0"/>
              </a:rPr>
              <a:t>journey…</a:t>
            </a:r>
          </a:p>
          <a:p>
            <a:pPr lvl="1"/>
            <a:r>
              <a:rPr lang="en-US" sz="2800" i="0" dirty="0">
                <a:latin typeface="Cambria" panose="02040503050406030204" pitchFamily="18" charset="0"/>
              </a:rPr>
              <a:t>Where Simon the magician was</a:t>
            </a:r>
          </a:p>
          <a:p>
            <a:pPr lvl="1"/>
            <a:r>
              <a:rPr lang="en-US" sz="2800" i="0" dirty="0">
                <a:latin typeface="Cambria" panose="02040503050406030204" pitchFamily="18" charset="0"/>
              </a:rPr>
              <a:t>blinded…</a:t>
            </a:r>
          </a:p>
          <a:p>
            <a:pPr lvl="1"/>
            <a:r>
              <a:rPr lang="en-US" sz="2800" i="0" dirty="0">
                <a:latin typeface="Cambria" panose="02040503050406030204" pitchFamily="18" charset="0"/>
              </a:rPr>
              <a:t>John Mark abandoned us</a:t>
            </a:r>
          </a:p>
          <a:p>
            <a:pPr lvl="1"/>
            <a:r>
              <a:rPr lang="en-US" sz="2800" i="0" dirty="0">
                <a:latin typeface="Cambria" panose="02040503050406030204" pitchFamily="18" charset="0"/>
              </a:rPr>
              <a:t>Causing Barnabas and Paul to separate</a:t>
            </a:r>
          </a:p>
          <a:p>
            <a:pPr lvl="1"/>
            <a:r>
              <a:rPr lang="en-US" sz="2800" i="0" dirty="0">
                <a:latin typeface="Cambria" panose="02040503050406030204" pitchFamily="18" charset="0"/>
              </a:rPr>
              <a:t>Was Barnabas still alive? Not sure…he died 61ad</a:t>
            </a:r>
          </a:p>
          <a:p>
            <a:pPr lvl="1"/>
            <a:endParaRPr lang="en-US" sz="2800" i="0" dirty="0">
              <a:latin typeface="Cambria" panose="02040503050406030204" pitchFamily="18" charset="0"/>
            </a:endParaRPr>
          </a:p>
          <a:p>
            <a:pPr lvl="1"/>
            <a:r>
              <a:rPr lang="en-US" sz="2800" i="0" dirty="0">
                <a:latin typeface="Cambria" panose="02040503050406030204" pitchFamily="18" charset="0"/>
              </a:rPr>
              <a:t>So much to remember…</a:t>
            </a:r>
          </a:p>
          <a:p>
            <a:pPr lvl="1"/>
            <a:endParaRPr lang="en-US" sz="2800" i="0" dirty="0">
              <a:latin typeface="Cambria" panose="02040503050406030204" pitchFamily="18" charset="0"/>
            </a:endParaRPr>
          </a:p>
          <a:p>
            <a:pPr lvl="1"/>
            <a:endParaRPr lang="en-US" sz="2800" i="0" dirty="0">
              <a:latin typeface="Cambria" panose="02040503050406030204" pitchFamily="18" charset="0"/>
            </a:endParaRPr>
          </a:p>
        </p:txBody>
      </p:sp>
      <p:pic>
        <p:nvPicPr>
          <p:cNvPr id="8" name="Picture 7" descr="A group of men talking&#10;&#10;Description automatically generated">
            <a:extLst>
              <a:ext uri="{FF2B5EF4-FFF2-40B4-BE49-F238E27FC236}">
                <a16:creationId xmlns:a16="http://schemas.microsoft.com/office/drawing/2014/main" id="{D8A371BB-15A8-49BB-78CA-AAE1626AAAA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144" r="11015" b="35911"/>
          <a:stretch/>
        </p:blipFill>
        <p:spPr>
          <a:xfrm rot="329032">
            <a:off x="6722532" y="508715"/>
            <a:ext cx="4605867" cy="2108081"/>
          </a:xfrm>
          <a:prstGeom prst="rect">
            <a:avLst/>
          </a:prstGeom>
        </p:spPr>
      </p:pic>
      <p:pic>
        <p:nvPicPr>
          <p:cNvPr id="10" name="Picture 9" descr="A person with a blindfold&#10;&#10;Description automatically generated">
            <a:extLst>
              <a:ext uri="{FF2B5EF4-FFF2-40B4-BE49-F238E27FC236}">
                <a16:creationId xmlns:a16="http://schemas.microsoft.com/office/drawing/2014/main" id="{91514F5F-79A8-FFC3-C60B-32391A64A4D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2445"/>
          <a:stretch/>
        </p:blipFill>
        <p:spPr>
          <a:xfrm rot="813862">
            <a:off x="6753527" y="3045423"/>
            <a:ext cx="2128913" cy="1472817"/>
          </a:xfrm>
          <a:prstGeom prst="rect">
            <a:avLst/>
          </a:prstGeom>
        </p:spPr>
      </p:pic>
      <p:pic>
        <p:nvPicPr>
          <p:cNvPr id="12" name="Picture 11" descr="A group of people standing on a dock&#10;&#10;Description automatically generated">
            <a:extLst>
              <a:ext uri="{FF2B5EF4-FFF2-40B4-BE49-F238E27FC236}">
                <a16:creationId xmlns:a16="http://schemas.microsoft.com/office/drawing/2014/main" id="{DB3FA46A-C046-962B-8FC4-E5D859EEB2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835981">
            <a:off x="8810771" y="4306429"/>
            <a:ext cx="2588683" cy="2089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8745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369F5FE0-EBCF-4A14-AF3D-1ADCD6443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8" descr="A map of the middle east&#10;&#10;Description automatically generated">
            <a:extLst>
              <a:ext uri="{FF2B5EF4-FFF2-40B4-BE49-F238E27FC236}">
                <a16:creationId xmlns:a16="http://schemas.microsoft.com/office/drawing/2014/main" id="{4BCEA996-0B69-2CFC-372B-4510C4807E8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759" r="4609"/>
          <a:stretch/>
        </p:blipFill>
        <p:spPr>
          <a:xfrm>
            <a:off x="334849" y="912018"/>
            <a:ext cx="5460644" cy="5244083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D5E52-BDE8-8C01-85D1-3E2CE64BE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643944"/>
            <a:ext cx="5555012" cy="5602309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V4-6 They landed in Tyre and stayed for 7 days with the believers of  Tyre</a:t>
            </a:r>
          </a:p>
          <a:p>
            <a:r>
              <a:rPr lang="en-US" sz="2800" dirty="0">
                <a:latin typeface="Cambria" panose="02040503050406030204" pitchFamily="18" charset="0"/>
              </a:rPr>
              <a:t>They begged Paul not to go to Jerusalem…what a scene…All the believers - men, women, and children went with Paul to the boat</a:t>
            </a:r>
          </a:p>
          <a:p>
            <a:r>
              <a:rPr lang="en-US" sz="2800" dirty="0">
                <a:latin typeface="Cambria" panose="02040503050406030204" pitchFamily="18" charset="0"/>
              </a:rPr>
              <a:t>Sailed to </a:t>
            </a:r>
            <a:r>
              <a:rPr lang="en-US" sz="2800" dirty="0" err="1">
                <a:latin typeface="Cambria" panose="02040503050406030204" pitchFamily="18" charset="0"/>
              </a:rPr>
              <a:t>Ptolemaes</a:t>
            </a:r>
            <a:r>
              <a:rPr lang="en-US" sz="2800" dirty="0">
                <a:latin typeface="Cambria" panose="02040503050406030204" pitchFamily="18" charset="0"/>
              </a:rPr>
              <a:t> then to Caesarea…</a:t>
            </a:r>
          </a:p>
          <a:p>
            <a:endParaRPr lang="en-US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917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3345A-8F38-C983-B253-27BC20BA88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469" y="341537"/>
            <a:ext cx="10026650" cy="655637"/>
          </a:xfrm>
        </p:spPr>
        <p:txBody>
          <a:bodyPr/>
          <a:lstStyle/>
          <a:p>
            <a:r>
              <a:rPr lang="en-US" dirty="0"/>
              <a:t>Caesarea then to Jerusalem…v7-16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7EE8BA-47AA-AE89-86E4-A047B6CAF9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3791" y="997175"/>
            <a:ext cx="11204619" cy="5416504"/>
          </a:xfrm>
        </p:spPr>
        <p:txBody>
          <a:bodyPr>
            <a:normAutofit/>
          </a:bodyPr>
          <a:lstStyle/>
          <a:p>
            <a:r>
              <a:rPr lang="en-US" sz="2800" dirty="0">
                <a:latin typeface="Cambria" panose="02040503050406030204" pitchFamily="18" charset="0"/>
              </a:rPr>
              <a:t>In Caesarea with Philip (one of the first 7 Deacons – Acts 6:5) and his 4 unmarried daughters who were prophets </a:t>
            </a:r>
          </a:p>
          <a:p>
            <a:r>
              <a:rPr lang="en-US" sz="2800" dirty="0">
                <a:latin typeface="Cambria" panose="02040503050406030204" pitchFamily="18" charset="0"/>
              </a:rPr>
              <a:t>We meet the prophet named Agabus, took Paul’s belt and tied his own feet and hands – saying Paul will be bound by the Jews and given to the Gentiles…not exactly what happened … but… they begged Paul not to go to Jerusalem</a:t>
            </a:r>
          </a:p>
          <a:p>
            <a:r>
              <a:rPr lang="en-US" sz="2800" dirty="0">
                <a:latin typeface="Cambria" panose="02040503050406030204" pitchFamily="18" charset="0"/>
              </a:rPr>
              <a:t>Paul responded, “Why are you weeping and breaking my heart? I am ready to be bound and to die for the Lord Jesus.”</a:t>
            </a:r>
          </a:p>
          <a:p>
            <a:r>
              <a:rPr lang="en-US" sz="2800" dirty="0">
                <a:latin typeface="Cambria" panose="02040503050406030204" pitchFamily="18" charset="0"/>
              </a:rPr>
              <a:t>Couldn’t change his mind, they said, “The Lord’s will be done…”</a:t>
            </a:r>
          </a:p>
        </p:txBody>
      </p:sp>
    </p:spTree>
    <p:extLst>
      <p:ext uri="{BB962C8B-B14F-4D97-AF65-F5344CB8AC3E}">
        <p14:creationId xmlns:p14="http://schemas.microsoft.com/office/powerpoint/2010/main" val="20949778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CB50ED-0909-C1DC-33D5-CA2219CBB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5459" y="850006"/>
            <a:ext cx="11011437" cy="5473521"/>
          </a:xfrm>
        </p:spPr>
        <p:txBody>
          <a:bodyPr>
            <a:normAutofit/>
          </a:bodyPr>
          <a:lstStyle/>
          <a:p>
            <a:endParaRPr lang="en-US" sz="3200" dirty="0">
              <a:latin typeface="Cambria" panose="02040503050406030204" pitchFamily="18" charset="0"/>
            </a:endParaRPr>
          </a:p>
          <a:p>
            <a:endParaRPr lang="en-US" sz="3200" dirty="0">
              <a:latin typeface="Cambria" panose="02040503050406030204" pitchFamily="18" charset="0"/>
            </a:endParaRPr>
          </a:p>
          <a:p>
            <a:r>
              <a:rPr lang="en-US" sz="3200" dirty="0">
                <a:latin typeface="Cambria" panose="02040503050406030204" pitchFamily="18" charset="0"/>
              </a:rPr>
              <a:t>A group of believers from Caesarea went with Paul to Jerusalem where the stayed with </a:t>
            </a:r>
            <a:r>
              <a:rPr lang="en-US" sz="3200" dirty="0" err="1">
                <a:latin typeface="Cambria" panose="02040503050406030204" pitchFamily="18" charset="0"/>
              </a:rPr>
              <a:t>Mnason</a:t>
            </a:r>
            <a:r>
              <a:rPr lang="en-US" sz="3200" dirty="0">
                <a:latin typeface="Cambria" panose="02040503050406030204" pitchFamily="18" charset="0"/>
              </a:rPr>
              <a:t> – a believer from Cyprus…</a:t>
            </a:r>
          </a:p>
          <a:p>
            <a:r>
              <a:rPr lang="en-US" sz="3200" dirty="0">
                <a:latin typeface="Cambria" panose="02040503050406030204" pitchFamily="18" charset="0"/>
              </a:rPr>
              <a:t>Jerusalem…</a:t>
            </a:r>
          </a:p>
        </p:txBody>
      </p:sp>
    </p:spTree>
    <p:extLst>
      <p:ext uri="{BB962C8B-B14F-4D97-AF65-F5344CB8AC3E}">
        <p14:creationId xmlns:p14="http://schemas.microsoft.com/office/powerpoint/2010/main" val="1803438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7D012B8-47A3-9AD8-2FF9-F10982661B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 rot="21061375">
            <a:off x="1138089" y="385944"/>
            <a:ext cx="5435673" cy="6228479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Cambria" panose="02040503050406030204" pitchFamily="18" charset="0"/>
              </a:rPr>
              <a:t>Reflections of your obedience…</a:t>
            </a:r>
          </a:p>
          <a:p>
            <a:endParaRPr lang="en-US" sz="3600" dirty="0">
              <a:latin typeface="Cambria" panose="02040503050406030204" pitchFamily="18" charset="0"/>
            </a:endParaRPr>
          </a:p>
          <a:p>
            <a:r>
              <a:rPr lang="en-US" sz="3600" dirty="0">
                <a:latin typeface="Cambria" panose="02040503050406030204" pitchFamily="18" charset="0"/>
              </a:rPr>
              <a:t>What has the Lord asked you to do? What legacy of obedience will you be leaving for others to “heard heard heard”???</a:t>
            </a:r>
          </a:p>
        </p:txBody>
      </p:sp>
      <p:pic>
        <p:nvPicPr>
          <p:cNvPr id="7" name="Content Placeholder 4" descr="A yellow emoticon with a finger on his chin&#10;&#10;Description automatically generated">
            <a:extLst>
              <a:ext uri="{FF2B5EF4-FFF2-40B4-BE49-F238E27FC236}">
                <a16:creationId xmlns:a16="http://schemas.microsoft.com/office/drawing/2014/main" id="{FEAB28D8-F4DB-AC59-EAB3-46DA8230DF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1931" b="-2"/>
          <a:stretch/>
        </p:blipFill>
        <p:spPr>
          <a:xfrm rot="21185855">
            <a:off x="6658378" y="489397"/>
            <a:ext cx="4739425" cy="5306095"/>
          </a:xfrm>
          <a:custGeom>
            <a:avLst/>
            <a:gdLst/>
            <a:ahLst/>
            <a:cxnLst/>
            <a:rect l="l" t="t" r="r" b="b"/>
            <a:pathLst>
              <a:path w="4963245" h="6858001">
                <a:moveTo>
                  <a:pt x="1177" y="0"/>
                </a:moveTo>
                <a:lnTo>
                  <a:pt x="1344715" y="0"/>
                </a:lnTo>
                <a:lnTo>
                  <a:pt x="1344715" y="1"/>
                </a:lnTo>
                <a:lnTo>
                  <a:pt x="4963245" y="1"/>
                </a:lnTo>
                <a:lnTo>
                  <a:pt x="4963244" y="6858001"/>
                </a:lnTo>
                <a:lnTo>
                  <a:pt x="900697" y="6858001"/>
                </a:lnTo>
                <a:lnTo>
                  <a:pt x="900697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9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9" y="5934227"/>
                </a:lnTo>
                <a:lnTo>
                  <a:pt x="132454" y="5753862"/>
                </a:lnTo>
                <a:lnTo>
                  <a:pt x="150776" y="5561838"/>
                </a:lnTo>
                <a:lnTo>
                  <a:pt x="167753" y="5354726"/>
                </a:lnTo>
                <a:lnTo>
                  <a:pt x="184058" y="5138013"/>
                </a:lnTo>
                <a:lnTo>
                  <a:pt x="198849" y="4908956"/>
                </a:lnTo>
                <a:lnTo>
                  <a:pt x="212969" y="4670298"/>
                </a:lnTo>
                <a:lnTo>
                  <a:pt x="226248" y="4421352"/>
                </a:lnTo>
                <a:lnTo>
                  <a:pt x="230955" y="4293793"/>
                </a:lnTo>
                <a:lnTo>
                  <a:pt x="236165" y="4163492"/>
                </a:lnTo>
                <a:lnTo>
                  <a:pt x="241040" y="4031133"/>
                </a:lnTo>
                <a:lnTo>
                  <a:pt x="244234" y="3898087"/>
                </a:lnTo>
                <a:lnTo>
                  <a:pt x="247091" y="3762299"/>
                </a:lnTo>
                <a:lnTo>
                  <a:pt x="250117" y="3625139"/>
                </a:lnTo>
                <a:lnTo>
                  <a:pt x="252134" y="3485236"/>
                </a:lnTo>
                <a:lnTo>
                  <a:pt x="252134" y="3343961"/>
                </a:lnTo>
                <a:lnTo>
                  <a:pt x="253142" y="3201315"/>
                </a:lnTo>
                <a:lnTo>
                  <a:pt x="252134" y="3057297"/>
                </a:lnTo>
                <a:lnTo>
                  <a:pt x="250117" y="2911221"/>
                </a:lnTo>
                <a:lnTo>
                  <a:pt x="248268" y="2765146"/>
                </a:lnTo>
                <a:lnTo>
                  <a:pt x="244234" y="2617013"/>
                </a:lnTo>
                <a:lnTo>
                  <a:pt x="240032" y="2467509"/>
                </a:lnTo>
                <a:lnTo>
                  <a:pt x="235157" y="2318004"/>
                </a:lnTo>
                <a:lnTo>
                  <a:pt x="228266" y="2167128"/>
                </a:lnTo>
                <a:lnTo>
                  <a:pt x="220029" y="2014881"/>
                </a:lnTo>
                <a:lnTo>
                  <a:pt x="212129" y="1861947"/>
                </a:lnTo>
                <a:lnTo>
                  <a:pt x="202044" y="1709014"/>
                </a:lnTo>
                <a:lnTo>
                  <a:pt x="189941" y="1554023"/>
                </a:lnTo>
                <a:lnTo>
                  <a:pt x="177839" y="1401090"/>
                </a:lnTo>
                <a:lnTo>
                  <a:pt x="163887" y="1245413"/>
                </a:lnTo>
                <a:lnTo>
                  <a:pt x="148591" y="1089051"/>
                </a:lnTo>
                <a:lnTo>
                  <a:pt x="132455" y="934746"/>
                </a:lnTo>
                <a:lnTo>
                  <a:pt x="113629" y="778383"/>
                </a:lnTo>
                <a:lnTo>
                  <a:pt x="93458" y="622707"/>
                </a:lnTo>
                <a:lnTo>
                  <a:pt x="73455" y="466344"/>
                </a:lnTo>
                <a:lnTo>
                  <a:pt x="50091" y="310668"/>
                </a:lnTo>
                <a:lnTo>
                  <a:pt x="26222" y="155677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209935312"/>
      </p:ext>
    </p:extLst>
  </p:cSld>
  <p:clrMapOvr>
    <a:masterClrMapping/>
  </p:clrMapOvr>
</p:sld>
</file>

<file path=ppt/theme/theme1.xml><?xml version="1.0" encoding="utf-8"?>
<a:theme xmlns:a="http://schemas.openxmlformats.org/drawingml/2006/main" name="LeafVTI">
  <a:themeElements>
    <a:clrScheme name="AnalogousFromLightSeedLeftStep">
      <a:dk1>
        <a:srgbClr val="000000"/>
      </a:dk1>
      <a:lt1>
        <a:srgbClr val="FFFFFF"/>
      </a:lt1>
      <a:dk2>
        <a:srgbClr val="243241"/>
      </a:dk2>
      <a:lt2>
        <a:srgbClr val="E2E5E8"/>
      </a:lt2>
      <a:accent1>
        <a:srgbClr val="BA9C80"/>
      </a:accent1>
      <a:accent2>
        <a:srgbClr val="BA827F"/>
      </a:accent2>
      <a:accent3>
        <a:srgbClr val="C594A6"/>
      </a:accent3>
      <a:accent4>
        <a:srgbClr val="BA7FAD"/>
      </a:accent4>
      <a:accent5>
        <a:srgbClr val="BC94C5"/>
      </a:accent5>
      <a:accent6>
        <a:srgbClr val="967FBA"/>
      </a:accent6>
      <a:hlink>
        <a:srgbClr val="5E85A8"/>
      </a:hlink>
      <a:folHlink>
        <a:srgbClr val="7F7F7F"/>
      </a:folHlink>
    </a:clrScheme>
    <a:fontScheme name="Leaf">
      <a:majorFont>
        <a:latin typeface="Rockwell Nova Light"/>
        <a:ea typeface=""/>
        <a:cs typeface=""/>
      </a:majorFont>
      <a:minorFont>
        <a:latin typeface="Avenir Next LT Pro Light"/>
        <a:ea typeface=""/>
        <a:cs typeface="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fVTI" id="{AD13D32C-3873-4EF1-A28C-5D0E64FF0913}" vid="{0D2E0FD0-9C17-4337-BD21-33917FC300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402</Words>
  <Application>Microsoft Macintosh PowerPoint</Application>
  <PresentationFormat>Widescreen</PresentationFormat>
  <Paragraphs>37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Avenir Next LT Pro Light</vt:lpstr>
      <vt:lpstr>Cambria</vt:lpstr>
      <vt:lpstr>Rockwell Nova Light</vt:lpstr>
      <vt:lpstr>Wingdings</vt:lpstr>
      <vt:lpstr>LeafVTI</vt:lpstr>
      <vt:lpstr>Cost of obedience</vt:lpstr>
      <vt:lpstr>PowerPoint Presentation</vt:lpstr>
      <vt:lpstr>obedience</vt:lpstr>
      <vt:lpstr>Acts 20: 1 – 16  Paul on his way to Jerusalem</vt:lpstr>
      <vt:lpstr>PowerPoint Presentation</vt:lpstr>
      <vt:lpstr>PowerPoint Presentation</vt:lpstr>
      <vt:lpstr>Caesarea then to Jerusalem…v7-16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Cost of obedience</dc:title>
  <dc:creator>JoAnn Smith</dc:creator>
  <cp:lastModifiedBy>JoAnn Smith</cp:lastModifiedBy>
  <cp:revision>1</cp:revision>
  <dcterms:created xsi:type="dcterms:W3CDTF">2024-02-29T19:23:09Z</dcterms:created>
  <dcterms:modified xsi:type="dcterms:W3CDTF">2024-02-29T21:04:55Z</dcterms:modified>
</cp:coreProperties>
</file>