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1B4B1C1-FAE0-AE49-AC5F-1D53DE90FEDE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75E4004-A697-A540-A5AA-FF581BF173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947" y="643617"/>
            <a:ext cx="8541648" cy="1843188"/>
          </a:xfrm>
        </p:spPr>
        <p:txBody>
          <a:bodyPr/>
          <a:lstStyle/>
          <a:p>
            <a:r>
              <a:rPr lang="en-US" sz="5100" dirty="0">
                <a:solidFill>
                  <a:schemeClr val="bg1"/>
                </a:solidFill>
              </a:rPr>
              <a:t>“If Christ has not been raised – your faith is worthless!”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44307"/>
            <a:ext cx="5650783" cy="987552"/>
          </a:xfrm>
        </p:spPr>
        <p:txBody>
          <a:bodyPr/>
          <a:lstStyle/>
          <a:p>
            <a:pPr algn="ctr"/>
            <a:r>
              <a:rPr lang="en-US" sz="3200" dirty="0"/>
              <a:t>I Corinthians 15: 17</a:t>
            </a:r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385">
            <a:off x="5076700" y="2579719"/>
            <a:ext cx="3493217" cy="3665633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8" y="79468"/>
            <a:ext cx="8124134" cy="1417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“But Christ has indeed been raised from the dead!”</a:t>
            </a:r>
          </a:p>
        </p:txBody>
      </p:sp>
      <p:pic>
        <p:nvPicPr>
          <p:cNvPr id="4" name="Content Placeholder 3" descr="images-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198" r="-1250"/>
          <a:stretch>
            <a:fillRect/>
          </a:stretch>
        </p:blipFill>
        <p:spPr>
          <a:xfrm>
            <a:off x="2191951" y="2070846"/>
            <a:ext cx="4453486" cy="45566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Blessed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04" y="2070846"/>
            <a:ext cx="7907535" cy="41820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700" dirty="0"/>
              <a:t>“Listen, we will not all die, but we will all be changed – in a flash, a twinkling of an eye (wink), at the last trumpet… when the mortal (human life) will become immortality… Death has been swallowed up in victory!” I Cor 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000000"/>
                </a:solidFill>
              </a:rPr>
              <a:t>“Where, O death, is your victory?”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“Where, O death, is your sting?”</a:t>
            </a:r>
          </a:p>
          <a:p>
            <a:pPr>
              <a:buNone/>
            </a:pPr>
            <a:r>
              <a:rPr lang="en-US" sz="4000" dirty="0"/>
              <a:t>The sting of death is sin…for the wages of sin is death </a:t>
            </a:r>
            <a:r>
              <a:rPr lang="en-US" sz="3200" dirty="0"/>
              <a:t>(Rom </a:t>
            </a:r>
            <a:r>
              <a:rPr lang="en-US" sz="3600" dirty="0"/>
              <a:t>6:23)</a:t>
            </a:r>
          </a:p>
          <a:p>
            <a:pPr>
              <a:buNone/>
            </a:pPr>
            <a:r>
              <a:rPr lang="en-US" sz="4000" dirty="0"/>
              <a:t>But the gift of God is eternal life through Jesus Christ our Lord!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22" y="79468"/>
            <a:ext cx="8419873" cy="1417638"/>
          </a:xfrm>
        </p:spPr>
        <p:txBody>
          <a:bodyPr/>
          <a:lstStyle/>
          <a:p>
            <a:r>
              <a:rPr lang="en-US" sz="6100" dirty="0">
                <a:solidFill>
                  <a:schemeClr val="tx1"/>
                </a:solidFill>
              </a:rPr>
              <a:t>“But thanks be to God!”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200" dirty="0"/>
              <a:t>He gives us the victory though our Lord Jesus Christ!</a:t>
            </a:r>
          </a:p>
          <a:p>
            <a:pPr algn="ctr">
              <a:buNone/>
            </a:pPr>
            <a:r>
              <a:rPr lang="en-US" sz="6200" dirty="0"/>
              <a:t>Stand Firm!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He Is Risen!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John 20: 1 – 20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Story</a:t>
            </a:r>
          </a:p>
        </p:txBody>
      </p:sp>
      <p:pic>
        <p:nvPicPr>
          <p:cNvPr id="6" name="Content Placeholder 5" descr="DownloadedFile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206" b="-494"/>
          <a:stretch>
            <a:fillRect/>
          </a:stretch>
        </p:blipFill>
        <p:spPr>
          <a:xfrm>
            <a:off x="469704" y="2084388"/>
            <a:ext cx="3953071" cy="418306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9636" y="1774295"/>
            <a:ext cx="4030769" cy="4493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“After the Sabbath at dawn on the 1</a:t>
            </a:r>
            <a:r>
              <a:rPr lang="en-US" sz="3200" baseline="30000" dirty="0"/>
              <a:t>st</a:t>
            </a:r>
            <a:r>
              <a:rPr lang="en-US" sz="3200" dirty="0"/>
              <a:t> day of the week… there was a violent earthquake for an angel of the Lord… rolled back the stone and sat on it.” (Matt 28)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4" y="2249192"/>
            <a:ext cx="4210205" cy="401825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Mary Magdalene came to the tomb and found it empty</a:t>
            </a:r>
          </a:p>
          <a:p>
            <a:r>
              <a:rPr lang="en-US" sz="3200" dirty="0">
                <a:solidFill>
                  <a:srgbClr val="FFFFFF"/>
                </a:solidFill>
              </a:rPr>
              <a:t>She ran to where the disciples were to tell them someone had taken Jesus’ body.</a:t>
            </a:r>
          </a:p>
        </p:txBody>
      </p:sp>
      <p:pic>
        <p:nvPicPr>
          <p:cNvPr id="5" name="Content Placeholder 4" descr="images-3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123" r="-91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-1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411" r="-341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2775" y="1722110"/>
            <a:ext cx="4401298" cy="488801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Peter &amp; John run to the tomb.</a:t>
            </a:r>
          </a:p>
          <a:p>
            <a:r>
              <a:rPr lang="en-US" sz="3600" dirty="0">
                <a:solidFill>
                  <a:srgbClr val="FFFFFF"/>
                </a:solidFill>
              </a:rPr>
              <a:t>Peter goes in but John stays outside</a:t>
            </a:r>
          </a:p>
          <a:p>
            <a:r>
              <a:rPr lang="en-US" sz="3600" dirty="0">
                <a:solidFill>
                  <a:srgbClr val="FFFFFF"/>
                </a:solidFill>
              </a:rPr>
              <a:t>They still don’t understand &amp; return to their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343" y="79468"/>
            <a:ext cx="4441294" cy="618798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Mary sees a man – she thought was the gardener</a:t>
            </a:r>
          </a:p>
          <a:p>
            <a:r>
              <a:rPr lang="en-US" sz="3200" dirty="0">
                <a:solidFill>
                  <a:srgbClr val="FFFFFF"/>
                </a:solidFill>
              </a:rPr>
              <a:t>Jesus asks, “why are you looking for the living among the dead?”</a:t>
            </a:r>
          </a:p>
          <a:p>
            <a:r>
              <a:rPr lang="en-US" sz="3200" dirty="0">
                <a:solidFill>
                  <a:srgbClr val="FFFFFF"/>
                </a:solidFill>
              </a:rPr>
              <a:t>“Tell me where you have taken Him…”</a:t>
            </a:r>
          </a:p>
          <a:p>
            <a:r>
              <a:rPr lang="en-US" sz="3200" dirty="0">
                <a:solidFill>
                  <a:srgbClr val="FFFFFF"/>
                </a:solidFill>
              </a:rPr>
              <a:t>“Mary,” Jesus said…</a:t>
            </a:r>
          </a:p>
        </p:txBody>
      </p:sp>
      <p:pic>
        <p:nvPicPr>
          <p:cNvPr id="5" name="Content Placeholder 4" descr="images-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3" b="-1356"/>
          <a:stretch>
            <a:fillRect/>
          </a:stretch>
        </p:blipFill>
        <p:spPr>
          <a:xfrm>
            <a:off x="4719637" y="2084388"/>
            <a:ext cx="3657600" cy="4183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 reports Jesus’</a:t>
            </a:r>
            <a:br>
              <a:rPr lang="en-US" dirty="0"/>
            </a:br>
            <a:r>
              <a:rPr lang="en-US" dirty="0"/>
              <a:t>Resurrection</a:t>
            </a:r>
          </a:p>
        </p:txBody>
      </p:sp>
      <p:pic>
        <p:nvPicPr>
          <p:cNvPr id="5" name="Content Placeholder 4" descr="friendlp.nfo-o-a7c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15" b="-1477"/>
          <a:stretch>
            <a:fillRect/>
          </a:stretch>
        </p:blipFill>
        <p:spPr>
          <a:xfrm>
            <a:off x="765175" y="2417912"/>
            <a:ext cx="3657600" cy="3235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“I have seen the Lord!”</a:t>
            </a:r>
          </a:p>
          <a:p>
            <a:r>
              <a:rPr lang="en-US" sz="3200" dirty="0"/>
              <a:t>Luke 24: 11, “But they did not believe … because their words seemed like nonsense.”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4" y="2084388"/>
            <a:ext cx="3966655" cy="4183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700" dirty="0"/>
              <a:t>  Later that evening Jesus appeared to His disciples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5" name="Content Placeholder 4" descr="William_Hole_Jesus_appears_to_the_disciples_4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49" r="81" b="5531"/>
          <a:stretch>
            <a:fillRect/>
          </a:stretch>
        </p:blipFill>
        <p:spPr>
          <a:xfrm>
            <a:off x="4957983" y="1809086"/>
            <a:ext cx="3419254" cy="46966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solidFill>
                  <a:srgbClr val="000000"/>
                </a:solidFill>
              </a:rPr>
              <a:t>“They did not believe because their words seemed like nonsense.”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1891" y="1843876"/>
            <a:ext cx="7855346" cy="4766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I Corinthians 15: 3 – 7 Did you know?...</a:t>
            </a:r>
          </a:p>
          <a:p>
            <a:r>
              <a:rPr lang="en-US" sz="3200" dirty="0"/>
              <a:t>Jesus appeared to Peter</a:t>
            </a:r>
          </a:p>
          <a:p>
            <a:r>
              <a:rPr lang="en-US" sz="3200" dirty="0"/>
              <a:t>Then to the other Disciples</a:t>
            </a:r>
          </a:p>
          <a:p>
            <a:r>
              <a:rPr lang="en-US" sz="3200" dirty="0"/>
              <a:t>Then to more than 500 people at one time – most were still alive when Paul wrote this (32 yrs after Jesus rose)</a:t>
            </a:r>
          </a:p>
          <a:p>
            <a:r>
              <a:rPr lang="en-US" sz="3200" dirty="0"/>
              <a:t>Then to James and lastly to me (Paul)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>
                <a:solidFill>
                  <a:srgbClr val="000000"/>
                </a:solidFill>
              </a:rPr>
              <a:t>Without the resurrection…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Our preaching &amp; our faith = useless!</a:t>
            </a:r>
          </a:p>
          <a:p>
            <a:r>
              <a:rPr lang="en-US" sz="3200" dirty="0"/>
              <a:t>We would be lying about God! </a:t>
            </a:r>
          </a:p>
          <a:p>
            <a:r>
              <a:rPr lang="en-US" sz="3200" dirty="0"/>
              <a:t>If Christ did not rise from the dead – then we will not rise from the dead</a:t>
            </a:r>
          </a:p>
          <a:p>
            <a:r>
              <a:rPr lang="en-US" sz="3200" dirty="0"/>
              <a:t>Our faith is futile (worthless)</a:t>
            </a:r>
          </a:p>
          <a:p>
            <a:r>
              <a:rPr lang="en-US" sz="3200" dirty="0"/>
              <a:t>We have no hope &amp; should be pitied!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78</TotalTime>
  <Words>463</Words>
  <Application>Microsoft Macintosh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Wingdings 2</vt:lpstr>
      <vt:lpstr>Habitat</vt:lpstr>
      <vt:lpstr>“If Christ has not been raised – your faith is worthless!”</vt:lpstr>
      <vt:lpstr>John 20: 1 – 20 The Story</vt:lpstr>
      <vt:lpstr>PowerPoint Presentation</vt:lpstr>
      <vt:lpstr>PowerPoint Presentation</vt:lpstr>
      <vt:lpstr>PowerPoint Presentation</vt:lpstr>
      <vt:lpstr>Mary reports Jesus’ Resurrection</vt:lpstr>
      <vt:lpstr>PowerPoint Presentation</vt:lpstr>
      <vt:lpstr>“They did not believe because their words seemed like nonsense.”</vt:lpstr>
      <vt:lpstr>Without the resurrection…</vt:lpstr>
      <vt:lpstr>“But Christ has indeed been raised from the dead!”</vt:lpstr>
      <vt:lpstr>The Blessed Hope</vt:lpstr>
      <vt:lpstr>“Where, O death, is your victory?”</vt:lpstr>
      <vt:lpstr>“But thanks be to God!”</vt:lpstr>
      <vt:lpstr>He Is Risen!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“If Christ has not been raised – your faith is worthless!”</dc:title>
  <dc:creator>JoAnn  Smith</dc:creator>
  <cp:lastModifiedBy>JoAnn Smith</cp:lastModifiedBy>
  <cp:revision>2</cp:revision>
  <dcterms:created xsi:type="dcterms:W3CDTF">2011-04-24T03:33:23Z</dcterms:created>
  <dcterms:modified xsi:type="dcterms:W3CDTF">2024-03-18T20:01:51Z</dcterms:modified>
</cp:coreProperties>
</file>